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70" r:id="rId5"/>
  </p:sldIdLst>
  <p:sldSz cx="12192000" cy="6858000"/>
  <p:notesSz cx="6794500" cy="9906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0000FF"/>
    <a:srgbClr val="33CC33"/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 showGuides="1">
      <p:cViewPr varScale="1">
        <p:scale>
          <a:sx n="109" d="100"/>
          <a:sy n="109" d="100"/>
        </p:scale>
        <p:origin x="612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100" d="100"/>
          <a:sy n="100" d="100"/>
        </p:scale>
        <p:origin x="3552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 rtl="0"/>
            <a:fld id="{B371FDD4-1ACE-4353-829D-0505EA0F4DC5}" type="datetime1">
              <a:rPr lang="zh-TW" altLang="en-US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2025/5/9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9408981"/>
            <a:ext cx="2944283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48645" y="9408981"/>
            <a:ext cx="2944283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 rtl="0"/>
            <a:fld id="{06834459-7356-44BF-850D-8B30C4FB3B6B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pPr algn="r" rtl="0"/>
              <a:t>‹#›</a:t>
            </a:fld>
            <a:endParaRPr lang="en-US" altLang="zh-TW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690165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3A96AD4-FA7B-45A4-B8C6-63FF3B17A7BB}" type="datetime1">
              <a:rPr lang="zh-TW" altLang="en-US" smtClean="0"/>
              <a:pPr/>
              <a:t>2025/5/9</a:t>
            </a:fld>
            <a:endParaRPr lang="zh-TW" altLang="en-US" dirty="0"/>
          </a:p>
        </p:txBody>
      </p:sp>
      <p:sp>
        <p:nvSpPr>
          <p:cNvPr id="4" name="投影片圖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1238250"/>
            <a:ext cx="5943600" cy="3343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noProof="0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79450" y="4767262"/>
            <a:ext cx="5435600" cy="39004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4283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48645" y="9408981"/>
            <a:ext cx="2944283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0A3C37BE-C303-496D-B5CD-85F2937540FC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50842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noProof="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noProof="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10096500" cy="2219691"/>
          </a:xfrm>
        </p:spPr>
        <p:txBody>
          <a:bodyPr rtlCol="0" anchor="ctr">
            <a:normAutofit/>
          </a:bodyPr>
          <a:lstStyle>
            <a:lvl1pPr algn="l" rtl="0">
              <a:defRPr sz="4400" cap="all" baseline="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04898" y="4511784"/>
            <a:ext cx="10096501" cy="955565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8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457200" indent="0" algn="ctr" rtl="0">
              <a:buNone/>
              <a:defRPr sz="2000"/>
            </a:lvl2pPr>
            <a:lvl3pPr marL="914400" indent="0" algn="ctr" rtl="0">
              <a:buNone/>
              <a:defRPr sz="1800"/>
            </a:lvl3pPr>
            <a:lvl4pPr marL="1371600" indent="0" algn="ctr" rtl="0">
              <a:buNone/>
              <a:defRPr sz="1600"/>
            </a:lvl4pPr>
            <a:lvl5pPr marL="1828800" indent="0" algn="ctr" rtl="0">
              <a:buNone/>
              <a:defRPr sz="1600"/>
            </a:lvl5pPr>
            <a:lvl6pPr marL="2286000" indent="0" algn="ctr" rtl="0">
              <a:buNone/>
              <a:defRPr sz="1600"/>
            </a:lvl6pPr>
            <a:lvl7pPr marL="2743200" indent="0" algn="ctr" rtl="0">
              <a:buNone/>
              <a:defRPr sz="1600"/>
            </a:lvl7pPr>
            <a:lvl8pPr marL="3200400" indent="0" algn="ctr" rtl="0">
              <a:buNone/>
              <a:defRPr sz="1600"/>
            </a:lvl8pPr>
            <a:lvl9pPr marL="3657600" indent="0" algn="ctr" rtl="0">
              <a:buNone/>
              <a:defRPr sz="1600"/>
            </a:lvl9pPr>
          </a:lstStyle>
          <a:p>
            <a:pPr rtl="0"/>
            <a:r>
              <a:rPr lang="zh-TW" altLang="en-US" noProof="0"/>
              <a:t>按一下以編輯母片副標題樣式</a:t>
            </a:r>
            <a:endParaRPr lang="zh-TW" altLang="en-US" noProof="0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059B422B-3BF5-43B3-9165-CCDB821825AF}" type="datetime1">
              <a:rPr lang="zh-TW" altLang="en-US" smtClean="0"/>
              <a:pPr/>
              <a:t>2025/5/9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0FF54DE5-C571-48E8-A5BC-B369434E2F44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  <p:pic>
        <p:nvPicPr>
          <p:cNvPr id="11" name="圖片 10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4445" y="0"/>
            <a:ext cx="1747524" cy="2292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56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 anchor="b"/>
          <a:lstStyle>
            <a:lvl1pPr algn="l" rtl="0">
              <a:defRPr sz="3200"/>
            </a:lvl1pPr>
          </a:lstStyle>
          <a:p>
            <a:pPr rtl="0"/>
            <a:r>
              <a:rPr lang="zh-TW" altLang="en-US" noProof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圖片預留位置 2"/>
          <p:cNvSpPr>
            <a:spLocks noGrp="1"/>
          </p:cNvSpPr>
          <p:nvPr>
            <p:ph type="pic" idx="1"/>
          </p:nvPr>
        </p:nvSpPr>
        <p:spPr>
          <a:xfrm>
            <a:off x="4654671" y="1600199"/>
            <a:ext cx="6430912" cy="4572001"/>
          </a:xfrm>
        </p:spPr>
        <p:txBody>
          <a:bodyPr tIns="1188720" rtlCol="0">
            <a:normAutofit/>
          </a:bodyPr>
          <a:lstStyle>
            <a:lvl1pPr marL="0" indent="0" algn="ctr" rtl="0">
              <a:buNone/>
              <a:defRPr sz="2000"/>
            </a:lvl1pPr>
            <a:lvl2pPr marL="457200" indent="0" algn="l" rtl="0">
              <a:buNone/>
              <a:defRPr sz="2800"/>
            </a:lvl2pPr>
            <a:lvl3pPr marL="914400" indent="0" algn="l" rtl="0">
              <a:buNone/>
              <a:defRPr sz="2400"/>
            </a:lvl3pPr>
            <a:lvl4pPr marL="1371600" indent="0" algn="l" rtl="0">
              <a:buNone/>
              <a:defRPr sz="2000"/>
            </a:lvl4pPr>
            <a:lvl5pPr marL="1828800" indent="0" algn="l" rtl="0">
              <a:buNone/>
              <a:defRPr sz="2000"/>
            </a:lvl5pPr>
            <a:lvl6pPr marL="2286000" indent="0" algn="l" rtl="0">
              <a:buNone/>
              <a:defRPr sz="2000"/>
            </a:lvl6pPr>
            <a:lvl7pPr marL="2743200" indent="0" algn="l" rtl="0">
              <a:buNone/>
              <a:defRPr sz="2000"/>
            </a:lvl7pPr>
            <a:lvl8pPr marL="3200400" indent="0" algn="l" rtl="0">
              <a:buNone/>
              <a:defRPr sz="2000"/>
            </a:lvl8pPr>
            <a:lvl9pPr marL="3657600" indent="0" algn="l" rtl="0">
              <a:buNone/>
              <a:defRPr sz="2000"/>
            </a:lvl9pPr>
          </a:lstStyle>
          <a:p>
            <a:pPr rtl="0"/>
            <a:r>
              <a:rPr lang="zh-TW" altLang="en-US" noProof="0"/>
              <a:t>按一下圖示以新增圖片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3396996" cy="457200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200"/>
              </a:spcBef>
              <a:buNone/>
              <a:defRPr sz="18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zh-TW" altLang="en-US" noProof="0"/>
              <a:t>按一下以編輯母片文字樣式</a:t>
            </a:r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B2563F1-500E-408A-A491-AE24D688795F}" type="datetime1">
              <a:rPr lang="zh-TW" altLang="en-US" smtClean="0"/>
              <a:pPr/>
              <a:t>2025/5/9</a:t>
            </a:fld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en-US" altLang="zh-TW" noProof="0" smtClean="0"/>
              <a:t>‹#›</a:t>
            </a:fld>
            <a:endParaRPr lang="en-US" altLang="zh-TW" noProof="0" dirty="0"/>
          </a:p>
        </p:txBody>
      </p:sp>
    </p:spTree>
    <p:extLst>
      <p:ext uri="{BB962C8B-B14F-4D97-AF65-F5344CB8AC3E}">
        <p14:creationId xmlns:p14="http://schemas.microsoft.com/office/powerpoint/2010/main" val="769637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noProof="0"/>
              <a:t>按一下以編輯母片文字樣式</a:t>
            </a:r>
          </a:p>
          <a:p>
            <a:pPr lvl="1" rtl="0"/>
            <a:r>
              <a:rPr lang="zh-TW" altLang="en-US" noProof="0"/>
              <a:t>第二層</a:t>
            </a:r>
          </a:p>
          <a:p>
            <a:pPr lvl="2" rtl="0"/>
            <a:r>
              <a:rPr lang="zh-TW" altLang="en-US" noProof="0"/>
              <a:t>第三層</a:t>
            </a:r>
          </a:p>
          <a:p>
            <a:pPr lvl="3" rtl="0"/>
            <a:r>
              <a:rPr lang="zh-TW" altLang="en-US" noProof="0"/>
              <a:t>第四層</a:t>
            </a:r>
          </a:p>
          <a:p>
            <a:pPr lvl="4" rtl="0"/>
            <a:r>
              <a:rPr lang="zh-TW" altLang="en-US" noProof="0"/>
              <a:t>第五層</a:t>
            </a:r>
            <a:endParaRPr lang="zh-TW" altLang="en-US" noProof="0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F87B3416-5CF5-4927-985D-18A895A86DC6}" type="datetime1">
              <a:rPr lang="zh-TW" altLang="en-US" smtClean="0"/>
              <a:pPr/>
              <a:t>2025/5/9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en-US" altLang="zh-TW" noProof="0" smtClean="0"/>
              <a:t>‹#›</a:t>
            </a:fld>
            <a:endParaRPr lang="en-US" altLang="zh-TW" noProof="0" dirty="0"/>
          </a:p>
        </p:txBody>
      </p:sp>
    </p:spTree>
    <p:extLst>
      <p:ext uri="{BB962C8B-B14F-4D97-AF65-F5344CB8AC3E}">
        <p14:creationId xmlns:p14="http://schemas.microsoft.com/office/powerpoint/2010/main" val="2012076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9372600" y="365125"/>
            <a:ext cx="1714500" cy="5811838"/>
          </a:xfrm>
        </p:spPr>
        <p:txBody>
          <a:bodyPr vert="eaVert" rtlCol="0"/>
          <a:lstStyle/>
          <a:p>
            <a:pPr rtl="0"/>
            <a:r>
              <a:rPr lang="zh-TW" altLang="en-US" noProof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1104900" y="365125"/>
            <a:ext cx="8098896" cy="5811838"/>
          </a:xfrm>
        </p:spPr>
        <p:txBody>
          <a:bodyPr vert="eaVert" rtlCol="0"/>
          <a:lstStyle/>
          <a:p>
            <a:pPr lvl="0" rtl="0"/>
            <a:r>
              <a:rPr lang="zh-TW" altLang="en-US" noProof="0"/>
              <a:t>按一下以編輯母片文字樣式</a:t>
            </a:r>
          </a:p>
          <a:p>
            <a:pPr lvl="1" rtl="0"/>
            <a:r>
              <a:rPr lang="zh-TW" altLang="en-US" noProof="0"/>
              <a:t>第二層</a:t>
            </a:r>
          </a:p>
          <a:p>
            <a:pPr lvl="2" rtl="0"/>
            <a:r>
              <a:rPr lang="zh-TW" altLang="en-US" noProof="0"/>
              <a:t>第三層</a:t>
            </a:r>
          </a:p>
          <a:p>
            <a:pPr lvl="3" rtl="0"/>
            <a:r>
              <a:rPr lang="zh-TW" altLang="en-US" noProof="0"/>
              <a:t>第四層</a:t>
            </a:r>
          </a:p>
          <a:p>
            <a:pPr lvl="4" rtl="0"/>
            <a:r>
              <a:rPr lang="zh-TW" altLang="en-US" noProof="0"/>
              <a:t>第五層</a:t>
            </a:r>
            <a:endParaRPr lang="zh-TW" altLang="en-US" noProof="0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27889B35-78A4-45CE-AD89-6D92CED8C8C3}" type="datetime1">
              <a:rPr lang="zh-TW" altLang="en-US" smtClean="0"/>
              <a:pPr/>
              <a:t>2025/5/9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en-US" altLang="zh-TW" noProof="0" smtClean="0"/>
              <a:t>‹#›</a:t>
            </a:fld>
            <a:endParaRPr lang="en-US" altLang="zh-TW" noProof="0" dirty="0"/>
          </a:p>
        </p:txBody>
      </p:sp>
      <p:grpSp>
        <p:nvGrpSpPr>
          <p:cNvPr id="7" name="群組 6"/>
          <p:cNvGrpSpPr/>
          <p:nvPr/>
        </p:nvGrpSpPr>
        <p:grpSpPr>
          <a:xfrm rot="5400000">
            <a:off x="6514047" y="3228843"/>
            <a:ext cx="5632704" cy="84403"/>
            <a:chOff x="1073150" y="1219201"/>
            <a:chExt cx="10058400" cy="63125"/>
          </a:xfrm>
        </p:grpSpPr>
        <p:cxnSp>
          <p:nvCxnSpPr>
            <p:cNvPr id="8" name="直線接點​​ 7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接點 8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4592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</a:lstStyle>
          <a:p>
            <a:pPr lvl="0" rtl="0"/>
            <a:r>
              <a:rPr lang="zh-TW" altLang="en-US" noProof="0"/>
              <a:t>按一下以編輯母片文字樣式</a:t>
            </a:r>
          </a:p>
          <a:p>
            <a:pPr lvl="1" rtl="0"/>
            <a:r>
              <a:rPr lang="zh-TW" altLang="en-US" noProof="0"/>
              <a:t>第二層</a:t>
            </a:r>
          </a:p>
          <a:p>
            <a:pPr lvl="2" rtl="0"/>
            <a:r>
              <a:rPr lang="zh-TW" altLang="en-US" noProof="0"/>
              <a:t>第三層</a:t>
            </a:r>
          </a:p>
          <a:p>
            <a:pPr lvl="3" rtl="0"/>
            <a:r>
              <a:rPr lang="zh-TW" altLang="en-US" noProof="0"/>
              <a:t>第四層</a:t>
            </a:r>
          </a:p>
          <a:p>
            <a:pPr lvl="4" rtl="0"/>
            <a:r>
              <a:rPr lang="zh-TW" altLang="en-US" noProof="0"/>
              <a:t>第五層</a:t>
            </a:r>
            <a:endParaRPr lang="zh-TW" altLang="en-US" noProof="0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AB725DB8-7E1F-4134-B0B4-81426C2F1419}" type="datetime1">
              <a:rPr lang="zh-TW" altLang="en-US" smtClean="0"/>
              <a:pPr/>
              <a:t>2025/5/9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0FF54DE5-C571-48E8-A5BC-B369434E2F44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786876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含圖片的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群組 12"/>
          <p:cNvGrpSpPr/>
          <p:nvPr/>
        </p:nvGrpSpPr>
        <p:grpSpPr>
          <a:xfrm rot="10800000">
            <a:off x="0" y="5645510"/>
            <a:ext cx="12192000" cy="63125"/>
            <a:chOff x="507492" y="1501519"/>
            <a:chExt cx="8129016" cy="63125"/>
          </a:xfrm>
        </p:grpSpPr>
        <p:cxnSp>
          <p:nvCxnSpPr>
            <p:cNvPr id="17" name="直線接點 16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接點​ 17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群組 13"/>
          <p:cNvGrpSpPr/>
          <p:nvPr/>
        </p:nvGrpSpPr>
        <p:grpSpPr>
          <a:xfrm>
            <a:off x="0" y="1143000"/>
            <a:ext cx="12192000" cy="63125"/>
            <a:chOff x="507492" y="1501519"/>
            <a:chExt cx="8129016" cy="63125"/>
          </a:xfrm>
        </p:grpSpPr>
        <p:cxnSp>
          <p:nvCxnSpPr>
            <p:cNvPr id="15" name="直線接點 14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接點 15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矩形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noProof="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noProof="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5734050" cy="2219691"/>
          </a:xfrm>
        </p:spPr>
        <p:txBody>
          <a:bodyPr rtlCol="0" anchor="ctr">
            <a:normAutofit/>
          </a:bodyPr>
          <a:lstStyle>
            <a:lvl1pPr algn="l" rtl="0">
              <a:defRPr sz="4400" cap="all" baseline="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04900" y="4511784"/>
            <a:ext cx="5734050" cy="955565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8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457200" indent="0" algn="ctr" rtl="0">
              <a:buNone/>
              <a:defRPr sz="2000"/>
            </a:lvl2pPr>
            <a:lvl3pPr marL="914400" indent="0" algn="ctr" rtl="0">
              <a:buNone/>
              <a:defRPr sz="1800"/>
            </a:lvl3pPr>
            <a:lvl4pPr marL="1371600" indent="0" algn="ctr" rtl="0">
              <a:buNone/>
              <a:defRPr sz="1600"/>
            </a:lvl4pPr>
            <a:lvl5pPr marL="1828800" indent="0" algn="ctr" rtl="0">
              <a:buNone/>
              <a:defRPr sz="1600"/>
            </a:lvl5pPr>
            <a:lvl6pPr marL="2286000" indent="0" algn="ctr" rtl="0">
              <a:buNone/>
              <a:defRPr sz="1600"/>
            </a:lvl6pPr>
            <a:lvl7pPr marL="2743200" indent="0" algn="ctr" rtl="0">
              <a:buNone/>
              <a:defRPr sz="1600"/>
            </a:lvl7pPr>
            <a:lvl8pPr marL="3200400" indent="0" algn="ctr" rtl="0">
              <a:buNone/>
              <a:defRPr sz="1600"/>
            </a:lvl8pPr>
            <a:lvl9pPr marL="3657600" indent="0" algn="ctr" rtl="0">
              <a:buNone/>
              <a:defRPr sz="1600"/>
            </a:lvl9pPr>
          </a:lstStyle>
          <a:p>
            <a:pPr rtl="0"/>
            <a:r>
              <a:rPr lang="zh-TW" altLang="en-US" noProof="0"/>
              <a:t>按一下以編輯母片副標題樣式</a:t>
            </a:r>
            <a:endParaRPr lang="zh-TW" altLang="en-US" noProof="0" dirty="0"/>
          </a:p>
        </p:txBody>
      </p:sp>
      <p:pic>
        <p:nvPicPr>
          <p:cNvPr id="10" name="圖片 9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5880" y="0"/>
            <a:ext cx="1747524" cy="2292094"/>
          </a:xfrm>
          <a:prstGeom prst="rect">
            <a:avLst/>
          </a:prstGeom>
        </p:spPr>
      </p:pic>
      <p:sp>
        <p:nvSpPr>
          <p:cNvPr id="11" name="圖片預留位置 10"/>
          <p:cNvSpPr>
            <a:spLocks noGrp="1"/>
          </p:cNvSpPr>
          <p:nvPr>
            <p:ph type="pic" sz="quarter" idx="13"/>
          </p:nvPr>
        </p:nvSpPr>
        <p:spPr>
          <a:xfrm>
            <a:off x="6981063" y="1310656"/>
            <a:ext cx="5210937" cy="4208604"/>
          </a:xfrm>
          <a:solidFill>
            <a:schemeClr val="tx1">
              <a:lumMod val="20000"/>
              <a:lumOff val="80000"/>
            </a:schemeClr>
          </a:solidFill>
        </p:spPr>
        <p:txBody>
          <a:bodyPr tIns="1005840" rtlCol="0"/>
          <a:lstStyle>
            <a:lvl1pPr marL="0" indent="0" algn="ctr" rtl="0">
              <a:buNone/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按一下圖示以新增圖片</a:t>
            </a:r>
            <a:endParaRPr lang="zh-TW" altLang="en-US" noProof="0" dirty="0"/>
          </a:p>
        </p:txBody>
      </p:sp>
      <p:sp>
        <p:nvSpPr>
          <p:cNvPr id="19" name="說明文字"/>
          <p:cNvSpPr/>
          <p:nvPr/>
        </p:nvSpPr>
        <p:spPr>
          <a:xfrm>
            <a:off x="12344400" y="0"/>
            <a:ext cx="1295400" cy="6858000"/>
          </a:xfrm>
          <a:prstGeom prst="roundRect">
            <a:avLst>
              <a:gd name="adj" fmla="val 9717"/>
            </a:avLst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rtl="0"/>
            <a:r>
              <a:rPr lang="zh-TW" altLang="en-US" sz="1200" b="1" i="1" noProof="0" dirty="0">
                <a:latin typeface="Microsoft JhengHei UI" panose="020B0604030504040204" pitchFamily="34" charset="-120"/>
                <a:ea typeface="Microsoft JhengHei UI" panose="020B0604030504040204" pitchFamily="34" charset="-120"/>
                <a:cs typeface="Arial" pitchFamily="34" charset="0"/>
              </a:rPr>
              <a:t>附註</a:t>
            </a:r>
            <a:r>
              <a:rPr lang="en-US" altLang="zh-TW" sz="1200" b="1" i="1" noProof="0" dirty="0">
                <a:latin typeface="Microsoft JhengHei UI" panose="020B0604030504040204" pitchFamily="34" charset="-120"/>
                <a:ea typeface="Microsoft JhengHei UI" panose="020B0604030504040204" pitchFamily="34" charset="-120"/>
                <a:cs typeface="Arial" pitchFamily="34" charset="0"/>
              </a:rPr>
              <a:t>︰</a:t>
            </a:r>
          </a:p>
          <a:p>
            <a:pPr rtl="0"/>
            <a:r>
              <a:rPr lang="zh-TW" altLang="en-US" sz="1200" i="1" noProof="0" dirty="0">
                <a:latin typeface="Microsoft JhengHei UI" panose="020B0604030504040204" pitchFamily="34" charset="-120"/>
                <a:ea typeface="Microsoft JhengHei UI" panose="020B0604030504040204" pitchFamily="34" charset="-120"/>
                <a:cs typeface="Arial" pitchFamily="34" charset="0"/>
              </a:rPr>
              <a:t>若要變更此投影片上的影像，請選取該影像並將其刪除。然後按一下預留位置中的 </a:t>
            </a:r>
            <a:r>
              <a:rPr lang="en-US" altLang="zh-TW" sz="1200" i="1" noProof="0" dirty="0">
                <a:latin typeface="Microsoft JhengHei UI" panose="020B0604030504040204" pitchFamily="34" charset="-120"/>
                <a:ea typeface="Microsoft JhengHei UI" panose="020B0604030504040204" pitchFamily="34" charset="-120"/>
                <a:cs typeface="Arial" pitchFamily="34" charset="0"/>
              </a:rPr>
              <a:t>[</a:t>
            </a:r>
            <a:r>
              <a:rPr lang="zh-TW" altLang="en-US" sz="1200" i="1" noProof="0" dirty="0">
                <a:latin typeface="Microsoft JhengHei UI" panose="020B0604030504040204" pitchFamily="34" charset="-120"/>
                <a:ea typeface="Microsoft JhengHei UI" panose="020B0604030504040204" pitchFamily="34" charset="-120"/>
                <a:cs typeface="Arial" pitchFamily="34" charset="0"/>
              </a:rPr>
              <a:t>圖片</a:t>
            </a:r>
            <a:r>
              <a:rPr lang="en-US" altLang="zh-TW" sz="1200" i="1" noProof="0" dirty="0">
                <a:latin typeface="Microsoft JhengHei UI" panose="020B0604030504040204" pitchFamily="34" charset="-120"/>
                <a:ea typeface="Microsoft JhengHei UI" panose="020B0604030504040204" pitchFamily="34" charset="-120"/>
                <a:cs typeface="Arial" pitchFamily="34" charset="0"/>
              </a:rPr>
              <a:t>] </a:t>
            </a:r>
            <a:r>
              <a:rPr lang="zh-TW" altLang="en-US" sz="1200" i="1" noProof="0" dirty="0">
                <a:latin typeface="Microsoft JhengHei UI" panose="020B0604030504040204" pitchFamily="34" charset="-120"/>
                <a:ea typeface="Microsoft JhengHei UI" panose="020B0604030504040204" pitchFamily="34" charset="-120"/>
                <a:cs typeface="Arial" pitchFamily="34" charset="0"/>
              </a:rPr>
              <a:t>圖示以插入您自己的影像。</a:t>
            </a:r>
          </a:p>
        </p:txBody>
      </p:sp>
    </p:spTree>
    <p:extLst>
      <p:ext uri="{BB962C8B-B14F-4D97-AF65-F5344CB8AC3E}">
        <p14:creationId xmlns:p14="http://schemas.microsoft.com/office/powerpoint/2010/main" val="2673943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群組 7"/>
          <p:cNvGrpSpPr/>
          <p:nvPr/>
        </p:nvGrpSpPr>
        <p:grpSpPr>
          <a:xfrm>
            <a:off x="0" y="2514600"/>
            <a:ext cx="12192000" cy="3194035"/>
            <a:chOff x="647402" y="2514600"/>
            <a:chExt cx="10838688" cy="3194035"/>
          </a:xfrm>
        </p:grpSpPr>
        <p:grpSp>
          <p:nvGrpSpPr>
            <p:cNvPr id="9" name="群組 8"/>
            <p:cNvGrpSpPr/>
            <p:nvPr/>
          </p:nvGrpSpPr>
          <p:grpSpPr>
            <a:xfrm>
              <a:off x="647402" y="2514600"/>
              <a:ext cx="10838688" cy="63125"/>
              <a:chOff x="507492" y="1501519"/>
              <a:chExt cx="8129016" cy="63125"/>
            </a:xfrm>
          </p:grpSpPr>
          <p:cxnSp>
            <p:nvCxnSpPr>
              <p:cNvPr id="14" name="直線接點​ 13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直線接點 14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矩形 9"/>
            <p:cNvSpPr/>
            <p:nvPr/>
          </p:nvSpPr>
          <p:spPr>
            <a:xfrm>
              <a:off x="647402" y="2640850"/>
              <a:ext cx="10838688" cy="294153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TW" altLang="en-US" noProof="0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grpSp>
          <p:nvGrpSpPr>
            <p:cNvPr id="11" name="群組 10"/>
            <p:cNvGrpSpPr/>
            <p:nvPr/>
          </p:nvGrpSpPr>
          <p:grpSpPr>
            <a:xfrm rot="10800000">
              <a:off x="647402" y="5645510"/>
              <a:ext cx="10838688" cy="63125"/>
              <a:chOff x="507492" y="1501519"/>
              <a:chExt cx="8129016" cy="63125"/>
            </a:xfrm>
          </p:grpSpPr>
          <p:cxnSp>
            <p:nvCxnSpPr>
              <p:cNvPr id="12" name="直線接點​​ 11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直線接點​​ 12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04899" y="2971806"/>
            <a:ext cx="10071099" cy="1684150"/>
          </a:xfrm>
        </p:spPr>
        <p:txBody>
          <a:bodyPr rtlCol="0" anchor="ctr">
            <a:normAutofit/>
          </a:bodyPr>
          <a:lstStyle>
            <a:lvl1pPr algn="l" rtl="0">
              <a:defRPr sz="4400" cap="all" baseline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04899" y="4655956"/>
            <a:ext cx="10071099" cy="50975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60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457200" indent="0" algn="l" rtl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l" rtl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noProof="0"/>
              <a:t>按一下以編輯母片文字樣式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05F88363-1F06-484F-8EF8-105DD2962615}" type="datetime1">
              <a:rPr lang="zh-TW" altLang="en-US" smtClean="0"/>
              <a:pPr/>
              <a:t>2025/5/9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0FF54DE5-C571-48E8-A5BC-B369434E2F44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5880" y="0"/>
            <a:ext cx="1783188" cy="2971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2678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104900" y="1600200"/>
            <a:ext cx="4914900" cy="4571999"/>
          </a:xfrm>
        </p:spPr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 algn="l" rtl="0"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  <a:lvl6pPr algn="l" rtl="0">
              <a:defRPr/>
            </a:lvl6pPr>
            <a:lvl7pPr algn="l" rtl="0">
              <a:defRPr/>
            </a:lvl7pPr>
            <a:lvl8pPr algn="l" rtl="0">
              <a:defRPr/>
            </a:lvl8pPr>
            <a:lvl9pPr algn="l" rtl="0">
              <a:defRPr/>
            </a:lvl9pPr>
          </a:lstStyle>
          <a:p>
            <a:pPr lvl="0" rtl="0"/>
            <a:r>
              <a:rPr lang="zh-TW" altLang="en-US" noProof="0"/>
              <a:t>按一下以編輯母片文字樣式</a:t>
            </a:r>
          </a:p>
          <a:p>
            <a:pPr lvl="1" rtl="0"/>
            <a:r>
              <a:rPr lang="zh-TW" altLang="en-US" noProof="0"/>
              <a:t>第二層</a:t>
            </a:r>
          </a:p>
          <a:p>
            <a:pPr lvl="2" rtl="0"/>
            <a:r>
              <a:rPr lang="zh-TW" altLang="en-US" noProof="0"/>
              <a:t>第三層</a:t>
            </a:r>
          </a:p>
          <a:p>
            <a:pPr lvl="3" rtl="0"/>
            <a:r>
              <a:rPr lang="zh-TW" altLang="en-US" noProof="0"/>
              <a:t>第四層</a:t>
            </a:r>
          </a:p>
          <a:p>
            <a:pPr lvl="4" rtl="0"/>
            <a:r>
              <a:rPr lang="zh-TW" altLang="en-US" noProof="0"/>
              <a:t>第五層</a:t>
            </a:r>
            <a:endParaRPr lang="zh-TW" altLang="en-US" noProof="0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4914900" cy="4571999"/>
          </a:xfrm>
        </p:spPr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 algn="l" rtl="0"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  <a:lvl6pPr algn="l" rtl="0">
              <a:defRPr/>
            </a:lvl6pPr>
            <a:lvl7pPr algn="l" rtl="0">
              <a:defRPr/>
            </a:lvl7pPr>
            <a:lvl8pPr algn="l" rtl="0">
              <a:defRPr/>
            </a:lvl8pPr>
          </a:lstStyle>
          <a:p>
            <a:pPr lvl="0" rtl="0"/>
            <a:r>
              <a:rPr lang="zh-TW" altLang="en-US" noProof="0"/>
              <a:t>按一下以編輯母片文字樣式</a:t>
            </a:r>
          </a:p>
          <a:p>
            <a:pPr lvl="1" rtl="0"/>
            <a:r>
              <a:rPr lang="zh-TW" altLang="en-US" noProof="0"/>
              <a:t>第二層</a:t>
            </a:r>
          </a:p>
          <a:p>
            <a:pPr lvl="2" rtl="0"/>
            <a:r>
              <a:rPr lang="zh-TW" altLang="en-US" noProof="0"/>
              <a:t>第三層</a:t>
            </a:r>
          </a:p>
          <a:p>
            <a:pPr lvl="3" rtl="0"/>
            <a:r>
              <a:rPr lang="zh-TW" altLang="en-US" noProof="0"/>
              <a:t>第四層</a:t>
            </a:r>
          </a:p>
          <a:p>
            <a:pPr lvl="4" rtl="0"/>
            <a:r>
              <a:rPr lang="zh-TW" altLang="en-US" noProof="0"/>
              <a:t>第五層</a:t>
            </a:r>
            <a:endParaRPr lang="zh-TW" altLang="en-US" noProof="0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A25015EE-A651-48B6-9DC6-905699ADF8ED}" type="datetime1">
              <a:rPr lang="zh-TW" altLang="en-US" smtClean="0"/>
              <a:pPr/>
              <a:t>2025/5/9</a:t>
            </a:fld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0FF54DE5-C571-48E8-A5BC-B369434E2F44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527791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4919472" cy="823912"/>
          </a:xfrm>
        </p:spPr>
        <p:txBody>
          <a:bodyPr rtlCol="0" anchor="b"/>
          <a:lstStyle>
            <a:lvl1pPr marL="0" indent="0" algn="l" rtl="0">
              <a:spcBef>
                <a:spcPts val="0"/>
              </a:spcBef>
              <a:buNone/>
              <a:defRPr sz="2400" b="1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zh-TW" altLang="en-US" noProof="0"/>
              <a:t>按一下以編輯母片文字樣式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104900" y="2424112"/>
            <a:ext cx="4919472" cy="3748088"/>
          </a:xfrm>
        </p:spPr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</a:lstStyle>
          <a:p>
            <a:pPr lvl="0" rtl="0"/>
            <a:r>
              <a:rPr lang="zh-TW" altLang="en-US" noProof="0"/>
              <a:t>按一下以編輯母片文字樣式</a:t>
            </a:r>
          </a:p>
          <a:p>
            <a:pPr lvl="1" rtl="0"/>
            <a:r>
              <a:rPr lang="zh-TW" altLang="en-US" noProof="0"/>
              <a:t>第二層</a:t>
            </a:r>
          </a:p>
          <a:p>
            <a:pPr lvl="2" rtl="0"/>
            <a:r>
              <a:rPr lang="zh-TW" altLang="en-US" noProof="0"/>
              <a:t>第三層</a:t>
            </a:r>
          </a:p>
          <a:p>
            <a:pPr lvl="3" rtl="0"/>
            <a:r>
              <a:rPr lang="zh-TW" altLang="en-US" noProof="0"/>
              <a:t>第四層</a:t>
            </a:r>
          </a:p>
          <a:p>
            <a:pPr lvl="4" rtl="0"/>
            <a:r>
              <a:rPr lang="zh-TW" altLang="en-US" noProof="0"/>
              <a:t>第五層</a:t>
            </a:r>
            <a:endParaRPr lang="zh-TW" altLang="en-US" noProof="0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66110" y="1600200"/>
            <a:ext cx="4919472" cy="823912"/>
          </a:xfrm>
        </p:spPr>
        <p:txBody>
          <a:bodyPr rtlCol="0" anchor="b"/>
          <a:lstStyle>
            <a:lvl1pPr marL="0" indent="0" algn="l" rtl="0">
              <a:spcBef>
                <a:spcPts val="0"/>
              </a:spcBef>
              <a:buNone/>
              <a:defRPr sz="2400" b="1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zh-TW" altLang="en-US" noProof="0"/>
              <a:t>按一下以編輯母片文字樣式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66110" y="2424112"/>
            <a:ext cx="4919472" cy="3748088"/>
          </a:xfrm>
        </p:spPr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</a:lstStyle>
          <a:p>
            <a:pPr lvl="0" rtl="0"/>
            <a:r>
              <a:rPr lang="zh-TW" altLang="en-US" noProof="0"/>
              <a:t>按一下以編輯母片文字樣式</a:t>
            </a:r>
          </a:p>
          <a:p>
            <a:pPr lvl="1" rtl="0"/>
            <a:r>
              <a:rPr lang="zh-TW" altLang="en-US" noProof="0"/>
              <a:t>第二層</a:t>
            </a:r>
          </a:p>
          <a:p>
            <a:pPr lvl="2" rtl="0"/>
            <a:r>
              <a:rPr lang="zh-TW" altLang="en-US" noProof="0"/>
              <a:t>第三層</a:t>
            </a:r>
          </a:p>
          <a:p>
            <a:pPr lvl="3" rtl="0"/>
            <a:r>
              <a:rPr lang="zh-TW" altLang="en-US" noProof="0"/>
              <a:t>第四層</a:t>
            </a:r>
          </a:p>
          <a:p>
            <a:pPr lvl="4" rtl="0"/>
            <a:r>
              <a:rPr lang="zh-TW" altLang="en-US" noProof="0"/>
              <a:t>第五層</a:t>
            </a:r>
            <a:endParaRPr lang="zh-TW" altLang="en-US" noProof="0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8E8B0A60-0F1A-4E29-9883-18EE76F0CFF8}" type="datetime1">
              <a:rPr lang="zh-TW" altLang="en-US" smtClean="0"/>
              <a:pPr/>
              <a:t>2025/5/9</a:t>
            </a:fld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0FF54DE5-C571-48E8-A5BC-B369434E2F44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971016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25917-AF7F-4360-B651-0C1870BBDB38}" type="datetime1">
              <a:rPr lang="zh-TW" altLang="en-US" smtClean="0"/>
              <a:pPr/>
              <a:t>2025/5/9</a:t>
            </a:fld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en-US" altLang="zh-TW" noProof="0" smtClean="0"/>
              <a:t>‹#›</a:t>
            </a:fld>
            <a:endParaRPr lang="en-US" altLang="zh-TW" noProof="0" dirty="0"/>
          </a:p>
        </p:txBody>
      </p:sp>
    </p:spTree>
    <p:extLst>
      <p:ext uri="{BB962C8B-B14F-4D97-AF65-F5344CB8AC3E}">
        <p14:creationId xmlns:p14="http://schemas.microsoft.com/office/powerpoint/2010/main" val="1758111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EE9807A-A7EC-48A6-8C49-0D504F76532B}" type="datetime1">
              <a:rPr lang="zh-TW" altLang="en-US" smtClean="0"/>
              <a:pPr/>
              <a:t>2025/5/9</a:t>
            </a:fld>
            <a:endParaRPr lang="zh-TW" altLang="en-US" dirty="0"/>
          </a:p>
        </p:txBody>
      </p:sp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en-US" altLang="zh-TW" noProof="0" smtClean="0"/>
              <a:t>‹#›</a:t>
            </a:fld>
            <a:endParaRPr lang="en-US" altLang="zh-TW" noProof="0" dirty="0"/>
          </a:p>
        </p:txBody>
      </p:sp>
    </p:spTree>
    <p:extLst>
      <p:ext uri="{BB962C8B-B14F-4D97-AF65-F5344CB8AC3E}">
        <p14:creationId xmlns:p14="http://schemas.microsoft.com/office/powerpoint/2010/main" val="302416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 anchor="b"/>
          <a:lstStyle>
            <a:lvl1pPr algn="l" rtl="0">
              <a:defRPr sz="3200"/>
            </a:lvl1pPr>
          </a:lstStyle>
          <a:p>
            <a:pPr rtl="0"/>
            <a:r>
              <a:rPr lang="zh-TW" altLang="en-US" noProof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5641848" y="1600199"/>
            <a:ext cx="5445252" cy="4572001"/>
          </a:xfrm>
        </p:spPr>
        <p:txBody>
          <a:bodyPr rtlCol="0">
            <a:normAutofit/>
          </a:bodyPr>
          <a:lstStyle>
            <a:lvl1pPr algn="l" rtl="0">
              <a:defRPr sz="2000"/>
            </a:lvl1pPr>
            <a:lvl2pPr algn="l" rtl="0">
              <a:defRPr sz="1600"/>
            </a:lvl2pPr>
            <a:lvl3pPr algn="l" rtl="0">
              <a:defRPr sz="1600"/>
            </a:lvl3pPr>
            <a:lvl4pPr algn="l" rtl="0">
              <a:defRPr sz="14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 rtl="0"/>
            <a:r>
              <a:rPr lang="zh-TW" altLang="en-US" noProof="0"/>
              <a:t>按一下以編輯母片文字樣式</a:t>
            </a:r>
          </a:p>
          <a:p>
            <a:pPr lvl="1" rtl="0"/>
            <a:r>
              <a:rPr lang="zh-TW" altLang="en-US" noProof="0"/>
              <a:t>第二層</a:t>
            </a:r>
          </a:p>
          <a:p>
            <a:pPr lvl="2" rtl="0"/>
            <a:r>
              <a:rPr lang="zh-TW" altLang="en-US" noProof="0"/>
              <a:t>第三層</a:t>
            </a:r>
          </a:p>
          <a:p>
            <a:pPr lvl="3" rtl="0"/>
            <a:r>
              <a:rPr lang="zh-TW" altLang="en-US" noProof="0"/>
              <a:t>第四層</a:t>
            </a:r>
          </a:p>
          <a:p>
            <a:pPr lvl="4" rtl="0"/>
            <a:r>
              <a:rPr lang="zh-TW" altLang="en-US" noProof="0"/>
              <a:t>第五層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4384548" cy="457200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200"/>
              </a:spcBef>
              <a:buNone/>
              <a:defRPr sz="18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zh-TW" altLang="en-US" noProof="0"/>
              <a:t>按一下以編輯母片文字樣式</a:t>
            </a:r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17B48C6C-65B7-481E-987C-5E2442136467}" type="datetime1">
              <a:rPr lang="zh-TW" altLang="en-US" smtClean="0"/>
              <a:pPr/>
              <a:t>2025/5/9</a:t>
            </a:fld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en-US" altLang="zh-TW" noProof="0" smtClean="0"/>
              <a:t>‹#›</a:t>
            </a:fld>
            <a:endParaRPr lang="en-US" altLang="zh-TW" noProof="0" dirty="0"/>
          </a:p>
        </p:txBody>
      </p:sp>
    </p:spTree>
    <p:extLst>
      <p:ext uri="{BB962C8B-B14F-4D97-AF65-F5344CB8AC3E}">
        <p14:creationId xmlns:p14="http://schemas.microsoft.com/office/powerpoint/2010/main" val="3769764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104900" y="76200"/>
            <a:ext cx="9980682" cy="1096962"/>
          </a:xfrm>
          <a:prstGeom prst="rect">
            <a:avLst/>
          </a:prstGeom>
        </p:spPr>
        <p:txBody>
          <a:bodyPr vert="horz" lIns="0" tIns="45720" rIns="0" bIns="45720" rtlCol="0" anchor="b">
            <a:normAutofit/>
          </a:bodyPr>
          <a:lstStyle/>
          <a:p>
            <a:pPr rt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9982200" cy="45720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  <a:p>
            <a:pPr lvl="5" rtl="0"/>
            <a:r>
              <a:rPr lang="zh-TW" altLang="en-US" noProof="0" dirty="0"/>
              <a:t>第六層</a:t>
            </a:r>
          </a:p>
          <a:p>
            <a:pPr lvl="6" rtl="0"/>
            <a:r>
              <a:rPr lang="zh-TW" altLang="en-US" noProof="0" dirty="0"/>
              <a:t>第七層</a:t>
            </a:r>
          </a:p>
          <a:p>
            <a:pPr lvl="7" rtl="0"/>
            <a:r>
              <a:rPr lang="zh-TW" altLang="en-US" noProof="0" dirty="0"/>
              <a:t>第八層</a:t>
            </a:r>
          </a:p>
          <a:p>
            <a:pPr lvl="8" rtl="0"/>
            <a:r>
              <a:rPr lang="zh-TW" altLang="en-US" noProof="0" dirty="0"/>
              <a:t>第九層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1104899" y="6356351"/>
            <a:ext cx="1829559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 rtl="0">
              <a:defRPr sz="1200">
                <a:solidFill>
                  <a:schemeClr val="tx1">
                    <a:lumMod val="60000"/>
                    <a:lumOff val="40000"/>
                  </a:schemeClr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EB9DC7F4-5BF6-457F-99BE-03398AF10899}" type="datetime1">
              <a:rPr lang="zh-TW" altLang="en-US" smtClean="0"/>
              <a:pPr/>
              <a:t>2025/5/9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2934459" y="6356350"/>
            <a:ext cx="6323082" cy="365126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 rtl="0">
              <a:defRPr sz="1200">
                <a:solidFill>
                  <a:schemeClr val="tx1">
                    <a:lumMod val="60000"/>
                    <a:lumOff val="40000"/>
                  </a:schemeClr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9256782" y="6356351"/>
            <a:ext cx="18288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 rtl="0">
              <a:defRPr sz="1200">
                <a:solidFill>
                  <a:schemeClr val="tx1">
                    <a:lumMod val="60000"/>
                    <a:lumOff val="40000"/>
                  </a:schemeClr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0FF54DE5-C571-48E8-A5BC-B369434E2F44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  <p:grpSp>
        <p:nvGrpSpPr>
          <p:cNvPr id="15" name="群組 14"/>
          <p:cNvGrpSpPr/>
          <p:nvPr/>
        </p:nvGrpSpPr>
        <p:grpSpPr>
          <a:xfrm>
            <a:off x="1103376" y="1219201"/>
            <a:ext cx="9985248" cy="84403"/>
            <a:chOff x="1073150" y="1219201"/>
            <a:chExt cx="10058400" cy="63125"/>
          </a:xfrm>
        </p:grpSpPr>
        <p:cxnSp>
          <p:nvCxnSpPr>
            <p:cNvPr id="13" name="直線接點​​ 12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接點​ 13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46251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696">
          <p15:clr>
            <a:srgbClr val="F26B43"/>
          </p15:clr>
        </p15:guide>
        <p15:guide id="2" pos="6984">
          <p15:clr>
            <a:srgbClr val="F26B43"/>
          </p15:clr>
        </p15:guide>
        <p15:guide id="3" orient="horz" pos="1008">
          <p15:clr>
            <a:srgbClr val="F26B43"/>
          </p15:clr>
        </p15:guide>
        <p15:guide id="4" orient="horz" pos="38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algn="ctr"/>
            <a:r>
              <a:rPr lang="zh-TW" altLang="en-US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各領域各年級評選版本結果一覽</a:t>
            </a:r>
            <a:endParaRPr lang="en-US" altLang="zh-TW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3748415"/>
              </p:ext>
            </p:extLst>
          </p:nvPr>
        </p:nvGraphicFramePr>
        <p:xfrm>
          <a:off x="1143000" y="1600198"/>
          <a:ext cx="9108834" cy="52569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16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97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39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74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84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5330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5330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4200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4200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12324">
                  <a:extLst>
                    <a:ext uri="{9D8B030D-6E8A-4147-A177-3AD203B41FA5}">
                      <a16:colId xmlns:a16="http://schemas.microsoft.com/office/drawing/2014/main" val="360853841"/>
                    </a:ext>
                  </a:extLst>
                </a:gridCol>
                <a:gridCol w="712324">
                  <a:extLst>
                    <a:ext uri="{9D8B030D-6E8A-4147-A177-3AD203B41FA5}">
                      <a16:colId xmlns:a16="http://schemas.microsoft.com/office/drawing/2014/main" val="2877765557"/>
                    </a:ext>
                  </a:extLst>
                </a:gridCol>
                <a:gridCol w="71232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1142194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</a:t>
                      </a:r>
                      <a:r>
                        <a:rPr lang="zh-TW" altLang="en-US" dirty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學年</a:t>
                      </a:r>
                      <a:endParaRPr lang="en-US" altLang="zh-TW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zh-TW" altLang="en-US" dirty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新版本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國文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英文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數學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自然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社會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藝術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綜合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健體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科技</a:t>
                      </a:r>
                    </a:p>
                    <a:p>
                      <a:pPr algn="ctr"/>
                      <a:endParaRPr lang="zh-TW" altLang="en-US" sz="1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閩南語</a:t>
                      </a:r>
                      <a:endParaRPr lang="en-US" altLang="zh-TW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客語</a:t>
                      </a:r>
                      <a:endParaRPr lang="en-US" altLang="zh-TW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原民</a:t>
                      </a:r>
                      <a:endParaRPr lang="en-US" altLang="zh-TW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4219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b="1" dirty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七年級</a:t>
                      </a:r>
                      <a:endParaRPr lang="en-US" altLang="zh-TW" b="1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b="1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endParaRPr lang="en-US" altLang="zh-TW" b="1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康軒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800" b="1" dirty="0">
                        <a:solidFill>
                          <a:schemeClr val="tx2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翰林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dirty="0">
                          <a:solidFill>
                            <a:schemeClr val="tx2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翰林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康軒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dirty="0">
                          <a:solidFill>
                            <a:schemeClr val="tx2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翰林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康軒</a:t>
                      </a:r>
                    </a:p>
                    <a:p>
                      <a:pPr algn="ctr"/>
                      <a:endParaRPr lang="zh-TW" altLang="en-US" sz="1800" b="1" dirty="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>
                          <a:solidFill>
                            <a:schemeClr val="tx2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南一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>
                          <a:solidFill>
                            <a:schemeClr val="tx2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奇鼎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800" b="1" dirty="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800" b="1" dirty="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康軒</a:t>
                      </a:r>
                    </a:p>
                    <a:p>
                      <a:pPr algn="ctr"/>
                      <a:endParaRPr lang="en-US" altLang="zh-TW" sz="1800" b="1" dirty="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endParaRPr lang="zh-TW" altLang="en-US" sz="1800" b="1" dirty="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b="1" dirty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金安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b="1" dirty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部編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5419">
                <a:tc>
                  <a:txBody>
                    <a:bodyPr/>
                    <a:lstStyle/>
                    <a:p>
                      <a:pPr algn="ctr"/>
                      <a:r>
                        <a:rPr lang="zh-TW" altLang="en-US" b="1" dirty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八年級</a:t>
                      </a:r>
                      <a:endParaRPr lang="en-US" altLang="zh-TW" b="1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endParaRPr lang="zh-TW" altLang="en-US" b="1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800" b="1" dirty="0">
                        <a:solidFill>
                          <a:schemeClr val="tx2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dirty="0">
                          <a:solidFill>
                            <a:schemeClr val="tx2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翰林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800" b="1" dirty="0">
                        <a:solidFill>
                          <a:schemeClr val="tx2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dirty="0">
                          <a:solidFill>
                            <a:schemeClr val="tx2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翰林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>
                          <a:solidFill>
                            <a:schemeClr val="tx2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康軒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康軒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dirty="0">
                          <a:solidFill>
                            <a:schemeClr val="tx2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翰林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dirty="0">
                          <a:solidFill>
                            <a:schemeClr val="tx2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翰林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800" b="1" dirty="0">
                        <a:solidFill>
                          <a:schemeClr val="tx2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dirty="0">
                          <a:solidFill>
                            <a:schemeClr val="tx2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南一</a:t>
                      </a:r>
                    </a:p>
                    <a:p>
                      <a:pPr algn="ctr"/>
                      <a:endParaRPr lang="zh-TW" altLang="en-US" sz="1800" b="1" dirty="0">
                        <a:solidFill>
                          <a:schemeClr val="tx2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>
                          <a:solidFill>
                            <a:schemeClr val="tx2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康軒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800" b="1" dirty="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康軒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800" b="1" dirty="0">
                        <a:solidFill>
                          <a:schemeClr val="tx2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800" b="1" dirty="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800" b="1" dirty="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b="1" dirty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金安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800" b="1" dirty="0">
                        <a:solidFill>
                          <a:schemeClr val="tx2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800" b="1" dirty="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800" b="1" dirty="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b="1" dirty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部編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800" b="1" dirty="0">
                        <a:solidFill>
                          <a:schemeClr val="tx2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endParaRPr lang="zh-TW" altLang="en-US" sz="1800" b="1" dirty="0">
                        <a:solidFill>
                          <a:schemeClr val="tx2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42194">
                <a:tc>
                  <a:txBody>
                    <a:bodyPr/>
                    <a:lstStyle/>
                    <a:p>
                      <a:pPr algn="ctr"/>
                      <a:r>
                        <a:rPr lang="zh-TW" altLang="en-US" b="1" dirty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九年級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dirty="0">
                          <a:solidFill>
                            <a:schemeClr val="tx2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康軒</a:t>
                      </a:r>
                    </a:p>
                    <a:p>
                      <a:pPr algn="ctr"/>
                      <a:endParaRPr lang="zh-TW" altLang="en-US" sz="1800" b="1" dirty="0">
                        <a:solidFill>
                          <a:schemeClr val="tx2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dirty="0">
                          <a:solidFill>
                            <a:schemeClr val="tx2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康軒</a:t>
                      </a:r>
                    </a:p>
                    <a:p>
                      <a:pPr algn="ctr"/>
                      <a:endParaRPr lang="zh-TW" altLang="en-US" sz="1800" b="1" dirty="0">
                        <a:solidFill>
                          <a:schemeClr val="tx2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>
                          <a:solidFill>
                            <a:schemeClr val="tx2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康軒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康軒</a:t>
                      </a:r>
                    </a:p>
                    <a:p>
                      <a:pPr algn="ctr"/>
                      <a:endParaRPr lang="zh-TW" altLang="en-US" sz="1800" b="1" dirty="0">
                        <a:solidFill>
                          <a:schemeClr val="tx2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dirty="0">
                          <a:solidFill>
                            <a:schemeClr val="tx2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翰林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dirty="0">
                          <a:solidFill>
                            <a:schemeClr val="tx2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康軒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>
                          <a:solidFill>
                            <a:schemeClr val="tx2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南一</a:t>
                      </a:r>
                    </a:p>
                    <a:p>
                      <a:pPr algn="ctr"/>
                      <a:endParaRPr lang="zh-TW" altLang="en-US" sz="1800" b="1" dirty="0">
                        <a:solidFill>
                          <a:schemeClr val="tx2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>
                          <a:solidFill>
                            <a:schemeClr val="tx2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康軒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康軒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b="1" dirty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b="1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無</a:t>
                      </a:r>
                      <a:endParaRPr lang="zh-TW" altLang="en-US" b="1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6292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學術文獻 16x9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_9411640_TF03431380_TF03431380.potx" id="{923505AA-91E3-4B57-AABA-AC8EA251786D}" vid="{5F9510E3-AB57-464A-AC9C-E4DC9C0F0949}"/>
    </a:ext>
  </a:extLst>
</a:theme>
</file>

<file path=ppt/theme/theme2.xml><?xml version="1.0" encoding="utf-8"?>
<a:theme xmlns:a="http://schemas.openxmlformats.org/drawingml/2006/main" name="Office 佈景主題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Description xmlns="4873beb7-5857-4685-be1f-d57550cc96cc" xsi:nil="true"/>
    <AssetExpire xmlns="4873beb7-5857-4685-be1f-d57550cc96cc">2029-01-01T08:00:00+00:00</AssetExpire>
    <CampaignTagsTaxHTField0 xmlns="4873beb7-5857-4685-be1f-d57550cc96cc">
      <Terms xmlns="http://schemas.microsoft.com/office/infopath/2007/PartnerControls"/>
    </CampaignTagsTaxHTField0>
    <IntlLangReviewDate xmlns="4873beb7-5857-4685-be1f-d57550cc96cc" xsi:nil="true"/>
    <TPFriendlyName xmlns="4873beb7-5857-4685-be1f-d57550cc96cc" xsi:nil="true"/>
    <IntlLangReview xmlns="4873beb7-5857-4685-be1f-d57550cc96cc">false</IntlLangReview>
    <LocLastLocAttemptVersionLookup xmlns="4873beb7-5857-4685-be1f-d57550cc96cc">855024</LocLastLocAttemptVersionLookup>
    <PolicheckWords xmlns="4873beb7-5857-4685-be1f-d57550cc96cc" xsi:nil="true"/>
    <SubmitterId xmlns="4873beb7-5857-4685-be1f-d57550cc96cc" xsi:nil="true"/>
    <AcquiredFrom xmlns="4873beb7-5857-4685-be1f-d57550cc96cc">Internal MS</AcquiredFrom>
    <EditorialStatus xmlns="4873beb7-5857-4685-be1f-d57550cc96cc">Complete</EditorialStatus>
    <Markets xmlns="4873beb7-5857-4685-be1f-d57550cc96cc"/>
    <OriginAsset xmlns="4873beb7-5857-4685-be1f-d57550cc96cc" xsi:nil="true"/>
    <AssetStart xmlns="4873beb7-5857-4685-be1f-d57550cc96cc">2012-08-31T08:50:00+00:00</AssetStart>
    <FriendlyTitle xmlns="4873beb7-5857-4685-be1f-d57550cc96cc" xsi:nil="true"/>
    <MarketSpecific xmlns="4873beb7-5857-4685-be1f-d57550cc96cc">false</MarketSpecific>
    <TPNamespace xmlns="4873beb7-5857-4685-be1f-d57550cc96cc" xsi:nil="true"/>
    <PublishStatusLookup xmlns="4873beb7-5857-4685-be1f-d57550cc96cc">
      <Value>1616423</Value>
    </PublishStatusLookup>
    <APAuthor xmlns="4873beb7-5857-4685-be1f-d57550cc96cc">
      <UserInfo>
        <DisplayName>REDMOND\kristaa</DisplayName>
        <AccountId>136</AccountId>
        <AccountType/>
      </UserInfo>
    </APAuthor>
    <TPCommandLine xmlns="4873beb7-5857-4685-be1f-d57550cc96cc" xsi:nil="true"/>
    <IntlLangReviewer xmlns="4873beb7-5857-4685-be1f-d57550cc96cc" xsi:nil="true"/>
    <OpenTemplate xmlns="4873beb7-5857-4685-be1f-d57550cc96cc">true</OpenTemplate>
    <CSXSubmissionDate xmlns="4873beb7-5857-4685-be1f-d57550cc96cc" xsi:nil="true"/>
    <TaxCatchAll xmlns="4873beb7-5857-4685-be1f-d57550cc96cc"/>
    <Manager xmlns="4873beb7-5857-4685-be1f-d57550cc96cc" xsi:nil="true"/>
    <NumericId xmlns="4873beb7-5857-4685-be1f-d57550cc96cc" xsi:nil="true"/>
    <ParentAssetId xmlns="4873beb7-5857-4685-be1f-d57550cc96cc" xsi:nil="true"/>
    <OriginalSourceMarket xmlns="4873beb7-5857-4685-be1f-d57550cc96cc" xsi:nil="true"/>
    <ApprovalStatus xmlns="4873beb7-5857-4685-be1f-d57550cc96cc">InProgress</ApprovalStatus>
    <TPComponent xmlns="4873beb7-5857-4685-be1f-d57550cc96cc" xsi:nil="true"/>
    <EditorialTags xmlns="4873beb7-5857-4685-be1f-d57550cc96cc" xsi:nil="true"/>
    <TPExecutable xmlns="4873beb7-5857-4685-be1f-d57550cc96cc" xsi:nil="true"/>
    <TPLaunchHelpLink xmlns="4873beb7-5857-4685-be1f-d57550cc96cc" xsi:nil="true"/>
    <LocComments xmlns="4873beb7-5857-4685-be1f-d57550cc96cc" xsi:nil="true"/>
    <LocRecommendedHandoff xmlns="4873beb7-5857-4685-be1f-d57550cc96cc" xsi:nil="true"/>
    <SourceTitle xmlns="4873beb7-5857-4685-be1f-d57550cc96cc" xsi:nil="true"/>
    <CSXUpdate xmlns="4873beb7-5857-4685-be1f-d57550cc96cc">false</CSXUpdate>
    <IntlLocPriority xmlns="4873beb7-5857-4685-be1f-d57550cc96cc" xsi:nil="true"/>
    <UAProjectedTotalWords xmlns="4873beb7-5857-4685-be1f-d57550cc96cc" xsi:nil="true"/>
    <AssetType xmlns="4873beb7-5857-4685-be1f-d57550cc96cc">TP</AssetType>
    <MachineTranslated xmlns="4873beb7-5857-4685-be1f-d57550cc96cc">false</MachineTranslated>
    <OutputCachingOn xmlns="4873beb7-5857-4685-be1f-d57550cc96cc">false</OutputCachingOn>
    <TemplateStatus xmlns="4873beb7-5857-4685-be1f-d57550cc96cc">Complete</TemplateStatus>
    <IsSearchable xmlns="4873beb7-5857-4685-be1f-d57550cc96cc">true</IsSearchable>
    <ContentItem xmlns="4873beb7-5857-4685-be1f-d57550cc96cc" xsi:nil="true"/>
    <HandoffToMSDN xmlns="4873beb7-5857-4685-be1f-d57550cc96cc" xsi:nil="true"/>
    <ShowIn xmlns="4873beb7-5857-4685-be1f-d57550cc96cc">Show everywhere</ShowIn>
    <ThumbnailAssetId xmlns="4873beb7-5857-4685-be1f-d57550cc96cc" xsi:nil="true"/>
    <UALocComments xmlns="4873beb7-5857-4685-be1f-d57550cc96cc" xsi:nil="true"/>
    <UALocRecommendation xmlns="4873beb7-5857-4685-be1f-d57550cc96cc">Localize</UALocRecommendation>
    <LastModifiedDateTime xmlns="4873beb7-5857-4685-be1f-d57550cc96cc" xsi:nil="true"/>
    <LegacyData xmlns="4873beb7-5857-4685-be1f-d57550cc96cc" xsi:nil="true"/>
    <LocManualTestRequired xmlns="4873beb7-5857-4685-be1f-d57550cc96cc">false</LocManualTestRequired>
    <LocMarketGroupTiers2 xmlns="4873beb7-5857-4685-be1f-d57550cc96cc" xsi:nil="true"/>
    <ClipArtFilename xmlns="4873beb7-5857-4685-be1f-d57550cc96cc" xsi:nil="true"/>
    <TPApplication xmlns="4873beb7-5857-4685-be1f-d57550cc96cc" xsi:nil="true"/>
    <CSXHash xmlns="4873beb7-5857-4685-be1f-d57550cc96cc" xsi:nil="true"/>
    <DirectSourceMarket xmlns="4873beb7-5857-4685-be1f-d57550cc96cc" xsi:nil="true"/>
    <PrimaryImageGen xmlns="4873beb7-5857-4685-be1f-d57550cc96cc">true</PrimaryImageGen>
    <PlannedPubDate xmlns="4873beb7-5857-4685-be1f-d57550cc96cc" xsi:nil="true"/>
    <CSXSubmissionMarket xmlns="4873beb7-5857-4685-be1f-d57550cc96cc" xsi:nil="true"/>
    <Downloads xmlns="4873beb7-5857-4685-be1f-d57550cc96cc">0</Downloads>
    <ArtSampleDocs xmlns="4873beb7-5857-4685-be1f-d57550cc96cc" xsi:nil="true"/>
    <TrustLevel xmlns="4873beb7-5857-4685-be1f-d57550cc96cc">1 Microsoft Managed Content</TrustLevel>
    <BlockPublish xmlns="4873beb7-5857-4685-be1f-d57550cc96cc">false</BlockPublish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  <BusinessGroup xmlns="4873beb7-5857-4685-be1f-d57550cc96cc" xsi:nil="true"/>
    <Providers xmlns="4873beb7-5857-4685-be1f-d57550cc96cc" xsi:nil="true"/>
    <TemplateTemplateType xmlns="4873beb7-5857-4685-be1f-d57550cc96cc">PowerPoint Presentation Template</TemplateTemplateType>
    <TimesCloned xmlns="4873beb7-5857-4685-be1f-d57550cc96cc" xsi:nil="true"/>
    <TPAppVersion xmlns="4873beb7-5857-4685-be1f-d57550cc96cc" xsi:nil="true"/>
    <VoteCount xmlns="4873beb7-5857-4685-be1f-d57550cc96cc" xsi:nil="true"/>
    <AverageRating xmlns="4873beb7-5857-4685-be1f-d57550cc96cc" xsi:nil="true"/>
    <FeatureTagsTaxHTField0 xmlns="4873beb7-5857-4685-be1f-d57550cc96cc">
      <Terms xmlns="http://schemas.microsoft.com/office/infopath/2007/PartnerControls"/>
    </FeatureTagsTaxHTField0>
    <Provider xmlns="4873beb7-5857-4685-be1f-d57550cc96cc" xsi:nil="true"/>
    <UACurrentWords xmlns="4873beb7-5857-4685-be1f-d57550cc96cc" xsi:nil="true"/>
    <AssetId xmlns="4873beb7-5857-4685-be1f-d57550cc96cc">TP103431361</AssetId>
    <TPClientViewer xmlns="4873beb7-5857-4685-be1f-d57550cc96cc" xsi:nil="true"/>
    <DSATActionTaken xmlns="4873beb7-5857-4685-be1f-d57550cc96cc" xsi:nil="true"/>
    <APEditor xmlns="4873beb7-5857-4685-be1f-d57550cc96cc">
      <UserInfo>
        <DisplayName/>
        <AccountId xsi:nil="true"/>
        <AccountType/>
      </UserInfo>
    </APEditor>
    <TPInstallLocation xmlns="4873beb7-5857-4685-be1f-d57550cc96cc" xsi:nil="true"/>
    <OOCacheId xmlns="4873beb7-5857-4685-be1f-d57550cc96cc" xsi:nil="true"/>
    <IsDeleted xmlns="4873beb7-5857-4685-be1f-d57550cc96cc">false</IsDeleted>
    <PublishTargets xmlns="4873beb7-5857-4685-be1f-d57550cc96cc">OfficeOnlineVNext</PublishTargets>
    <ApprovalLog xmlns="4873beb7-5857-4685-be1f-d57550cc96cc" xsi:nil="true"/>
    <BugNumber xmlns="4873beb7-5857-4685-be1f-d57550cc96cc" xsi:nil="true"/>
    <CrawlForDependencies xmlns="4873beb7-5857-4685-be1f-d57550cc96cc">false</CrawlForDependencies>
    <InternalTagsTaxHTField0 xmlns="4873beb7-5857-4685-be1f-d57550cc96cc">
      <Terms xmlns="http://schemas.microsoft.com/office/infopath/2007/PartnerControls"/>
    </InternalTagsTaxHTField0>
    <LastHandOff xmlns="4873beb7-5857-4685-be1f-d57550cc96cc" xsi:nil="true"/>
    <Milestone xmlns="4873beb7-5857-4685-be1f-d57550cc96cc" xsi:nil="true"/>
    <OriginalRelease xmlns="4873beb7-5857-4685-be1f-d57550cc96cc">15</OriginalRelease>
    <RecommendationsModifier xmlns="4873beb7-5857-4685-be1f-d57550cc96cc" xsi:nil="true"/>
    <ScenarioTagsTaxHTField0 xmlns="4873beb7-5857-4685-be1f-d57550cc96cc">
      <Terms xmlns="http://schemas.microsoft.com/office/infopath/2007/PartnerControls"/>
    </ScenarioTagsTaxHTField0>
    <UANotes xmlns="4873beb7-5857-4685-be1f-d57550cc96cc" xsi:nil="true"/>
  </documentManagement>
</p:properties>
</file>

<file path=customXml/itemProps1.xml><?xml version="1.0" encoding="utf-8"?>
<ds:datastoreItem xmlns:ds="http://schemas.openxmlformats.org/officeDocument/2006/customXml" ds:itemID="{28C8B9CA-0273-4370-889A-FC05DA5C2F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61E720F-F05D-4536-9C34-0CFCED65D3B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CDDBB83-77C1-4099-A0AA-289882E745E2}">
  <ds:schemaRefs>
    <ds:schemaRef ds:uri="http://purl.org/dc/dcmitype/"/>
    <ds:schemaRef ds:uri="http://www.w3.org/XML/1998/namespace"/>
    <ds:schemaRef ds:uri="http://purl.org/dc/elements/1.1/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4873beb7-5857-4685-be1f-d57550cc96cc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具細條紋和緞帶設計的學術簡報 (寬螢幕)</Template>
  <TotalTime>0</TotalTime>
  <Words>89</Words>
  <Application>Microsoft Office PowerPoint</Application>
  <PresentationFormat>寬螢幕</PresentationFormat>
  <Paragraphs>61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Microsoft JhengHei UI</vt:lpstr>
      <vt:lpstr>標楷體</vt:lpstr>
      <vt:lpstr>Wingdings</vt:lpstr>
      <vt:lpstr>學術文獻 16x9</vt:lpstr>
      <vt:lpstr>各領域各年級評選版本結果一覽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2018-05-09T01:06:18Z</dcterms:created>
  <dcterms:modified xsi:type="dcterms:W3CDTF">2025-05-09T00:26:51Z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0x0101006EDDDB5EE6D98C44930B742096920B300400F5B6D36B3EF94B4E9A635CDF2A18F5B8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