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70" r:id="rId5"/>
    <p:sldId id="261" r:id="rId6"/>
    <p:sldId id="260" r:id="rId7"/>
    <p:sldId id="263" r:id="rId8"/>
    <p:sldId id="271" r:id="rId9"/>
    <p:sldId id="272" r:id="rId10"/>
    <p:sldId id="273" r:id="rId11"/>
    <p:sldId id="274" r:id="rId12"/>
    <p:sldId id="275" r:id="rId13"/>
    <p:sldId id="264" r:id="rId14"/>
    <p:sldId id="276" r:id="rId15"/>
    <p:sldId id="278" r:id="rId16"/>
    <p:sldId id="280" r:id="rId17"/>
    <p:sldId id="279" r:id="rId18"/>
    <p:sldId id="277" r:id="rId19"/>
    <p:sldId id="281" r:id="rId20"/>
    <p:sldId id="282" r:id="rId21"/>
    <p:sldId id="283" r:id="rId22"/>
    <p:sldId id="28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  <a:srgbClr val="FF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/>
    <p:restoredTop sz="94669"/>
  </p:normalViewPr>
  <p:slideViewPr>
    <p:cSldViewPr snapToGrid="0" snapToObjects="1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3" y="2337594"/>
            <a:ext cx="7772400" cy="1681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7408"/>
            <a:ext cx="6858000" cy="7403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25" y="4962596"/>
            <a:ext cx="2057400" cy="365125"/>
          </a:xfrm>
        </p:spPr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6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8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17" y="2372102"/>
            <a:ext cx="8181566" cy="1681163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年度國中女性生理用品補助計畫領用說明</a:t>
            </a:r>
            <a:endParaRPr lang="en-US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16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99971" y="1795680"/>
            <a:ext cx="738664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閱讀服務須知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193814"/>
            <a:ext cx="7439771" cy="5579829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031311" y="6011186"/>
            <a:ext cx="1661823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3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88653" y="1852117"/>
            <a:ext cx="738664" cy="43242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號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下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一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" y="1301695"/>
            <a:ext cx="7381119" cy="5425107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1645919" y="2828762"/>
            <a:ext cx="3721211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2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74980" y="2239555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印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換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86170" y="1310768"/>
            <a:ext cx="6907997" cy="5430742"/>
            <a:chOff x="-2214713" y="1587266"/>
            <a:chExt cx="9144000" cy="623047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0"/>
            <a:stretch/>
          </p:blipFill>
          <p:spPr>
            <a:xfrm>
              <a:off x="-2214713" y="1587266"/>
              <a:ext cx="9144000" cy="6230471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724625" y="5188070"/>
              <a:ext cx="6059647" cy="220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09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1" y="890547"/>
            <a:ext cx="6924966" cy="5222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77727" y="2183983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44056" y="1669774"/>
            <a:ext cx="1630017" cy="1637969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34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0" y="828219"/>
            <a:ext cx="6982198" cy="525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</a:p>
        </p:txBody>
      </p:sp>
    </p:spTree>
    <p:extLst>
      <p:ext uri="{BB962C8B-B14F-4D97-AF65-F5344CB8AC3E}">
        <p14:creationId xmlns:p14="http://schemas.microsoft.com/office/powerpoint/2010/main" val="78931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7" y="834556"/>
            <a:ext cx="6942483" cy="5228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補開通</a:t>
            </a:r>
          </a:p>
        </p:txBody>
      </p:sp>
    </p:spTree>
    <p:extLst>
      <p:ext uri="{BB962C8B-B14F-4D97-AF65-F5344CB8AC3E}">
        <p14:creationId xmlns:p14="http://schemas.microsoft.com/office/powerpoint/2010/main" val="127438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" y="828219"/>
            <a:ext cx="6991764" cy="528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讀條款勾選按同意</a:t>
            </a:r>
          </a:p>
        </p:txBody>
      </p:sp>
    </p:spTree>
    <p:extLst>
      <p:ext uri="{BB962C8B-B14F-4D97-AF65-F5344CB8AC3E}">
        <p14:creationId xmlns:p14="http://schemas.microsoft.com/office/powerpoint/2010/main" val="333276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" y="825030"/>
            <a:ext cx="6942483" cy="5249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5548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0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" y="890547"/>
            <a:ext cx="6888149" cy="517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690691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選擇開通北市教育局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478170" y="3225767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生理用品兌換</a:t>
            </a:r>
          </a:p>
        </p:txBody>
      </p:sp>
    </p:spTree>
    <p:extLst>
      <p:ext uri="{BB962C8B-B14F-4D97-AF65-F5344CB8AC3E}">
        <p14:creationId xmlns:p14="http://schemas.microsoft.com/office/powerpoint/2010/main" val="340095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9" y="890546"/>
            <a:ext cx="6878583" cy="515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(7)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確認開通</a:t>
            </a:r>
          </a:p>
        </p:txBody>
      </p:sp>
    </p:spTree>
    <p:extLst>
      <p:ext uri="{BB962C8B-B14F-4D97-AF65-F5344CB8AC3E}">
        <p14:creationId xmlns:p14="http://schemas.microsoft.com/office/powerpoint/2010/main" val="419093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2893"/>
            <a:ext cx="7886700" cy="107574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TW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年計畫調整總說明</a:t>
            </a:r>
            <a:endParaRPr lang="en-US" sz="54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676400"/>
            <a:ext cx="8265968" cy="41286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1.112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日起，納入本市公私立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國小高年　</a:t>
            </a:r>
            <a:endParaRPr lang="en-US" altLang="zh-TW" sz="32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級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女學生為補助對象。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新增通路商：</a:t>
            </a:r>
            <a:r>
              <a:rPr lang="zh-TW" altLang="en-US" sz="32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統一超商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、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全家便利商店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含原來</a:t>
            </a:r>
            <a:r>
              <a:rPr lang="zh-TW" altLang="en-US" sz="3200" b="1" dirty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萊爾富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共三家超商系統，全國門市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提供服務。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3.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開放親子綁定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家長帳號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代領功能。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60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7" y="890546"/>
            <a:ext cx="6861355" cy="516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(8)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輸入已開通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572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890547"/>
            <a:ext cx="6926331" cy="518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6906918" y="1686884"/>
            <a:ext cx="738664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(9)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點選北市教育局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478170" y="3225767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生理用品兌換</a:t>
            </a:r>
          </a:p>
        </p:txBody>
      </p:sp>
    </p:spTree>
    <p:extLst>
      <p:ext uri="{BB962C8B-B14F-4D97-AF65-F5344CB8AC3E}">
        <p14:creationId xmlns:p14="http://schemas.microsoft.com/office/powerpoint/2010/main" val="279871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" y="890547"/>
            <a:ext cx="6888397" cy="519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5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(10)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列印兌換券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100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2737" y="401076"/>
            <a:ext cx="5755455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注意事項：</a:t>
            </a:r>
            <a:endParaRPr lang="en-US" sz="36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729" y="1086150"/>
            <a:ext cx="8562663" cy="393390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每月可重選通路商，選定不能更換。</a:t>
            </a:r>
            <a:endParaRPr lang="en-US" altLang="zh-TW" sz="3200" b="1" dirty="0">
              <a:solidFill>
                <a:srgbClr val="00B05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新增家長帳號可代學生領取功能。</a:t>
            </a:r>
            <a:endParaRPr lang="en-US" altLang="zh-TW" sz="32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不同通路可兌換商品不盡相同，須詳閱兌換券上說明。</a:t>
            </a:r>
            <a:endParaRPr lang="en-US" altLang="zh-TW" sz="3200" b="1" dirty="0">
              <a:solidFill>
                <a:srgbClr val="00B05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２月券效期雖至３月，但仍只可在萊爾富超商兌換。</a:t>
            </a:r>
            <a:endParaRPr lang="en-US" altLang="zh-TW" sz="32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686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3554" y="280613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-1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011587-529C-C9E9-2AC9-6BA1045B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52" y="1447800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1611186" y="1356360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個人服務</a:t>
            </a:r>
            <a:r>
              <a:rPr kumimoji="1" lang="en-US" altLang="zh-TW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生理用品兌換券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EAFDFC-14DF-DDF1-23CD-EA10ED1E7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44" y="1434239"/>
            <a:ext cx="2303630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向左箭號 8"/>
          <p:cNvSpPr/>
          <p:nvPr/>
        </p:nvSpPr>
        <p:spPr>
          <a:xfrm rot="1757235">
            <a:off x="3481977" y="3407861"/>
            <a:ext cx="1046392" cy="569697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D3A598F-F264-2531-C015-44BD88E89271}"/>
              </a:ext>
            </a:extLst>
          </p:cNvPr>
          <p:cNvSpPr txBox="1"/>
          <p:nvPr/>
        </p:nvSpPr>
        <p:spPr>
          <a:xfrm>
            <a:off x="6403337" y="135636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選擇兌換</a:t>
            </a:r>
          </a:p>
        </p:txBody>
      </p:sp>
      <p:sp>
        <p:nvSpPr>
          <p:cNvPr id="11" name="橢圓 10"/>
          <p:cNvSpPr/>
          <p:nvPr/>
        </p:nvSpPr>
        <p:spPr>
          <a:xfrm>
            <a:off x="2041559" y="2727155"/>
            <a:ext cx="1528630" cy="922351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913032" y="1946554"/>
            <a:ext cx="2191197" cy="116089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4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00034 0.136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3554" y="280613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-2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DD9FE96-2A33-6A84-7B98-65981125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539" y="1463618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圓角矩形 11"/>
          <p:cNvSpPr/>
          <p:nvPr/>
        </p:nvSpPr>
        <p:spPr>
          <a:xfrm>
            <a:off x="2242754" y="2736308"/>
            <a:ext cx="2191197" cy="2201452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AEF8941-24A9-2135-85D7-9BE5DD67BD34}"/>
              </a:ext>
            </a:extLst>
          </p:cNvPr>
          <p:cNvSpPr txBox="1"/>
          <p:nvPr/>
        </p:nvSpPr>
        <p:spPr>
          <a:xfrm>
            <a:off x="2784349" y="13552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選擇通路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C1FDBEC-0DD0-2823-2E7F-0B5255AF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728" y="1463618"/>
            <a:ext cx="2266701" cy="490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D5988ABE-3BAA-7F70-53F3-927E2DB880F5}"/>
              </a:ext>
            </a:extLst>
          </p:cNvPr>
          <p:cNvSpPr txBox="1"/>
          <p:nvPr/>
        </p:nvSpPr>
        <p:spPr>
          <a:xfrm>
            <a:off x="5908728" y="135521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確認通路注意事項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5931384" y="2736307"/>
            <a:ext cx="2191197" cy="2551309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7661431" y="4737752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5846" y="605416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-3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442C6E-C913-7CF0-6483-8BE47B2E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49" y="1518558"/>
            <a:ext cx="2360970" cy="5109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471158" y="140137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點擊兌換會顯示通路條碼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6966976-2A66-857A-C3CA-0026E1C6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1"/>
          <a:stretch/>
        </p:blipFill>
        <p:spPr>
          <a:xfrm>
            <a:off x="4645468" y="1495122"/>
            <a:ext cx="2484864" cy="513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2608610" y="2279166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F313AC0-C5B4-BE85-B24B-823240654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3"/>
          <a:stretch/>
        </p:blipFill>
        <p:spPr>
          <a:xfrm>
            <a:off x="2037499" y="611516"/>
            <a:ext cx="2509190" cy="522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橢圓 8"/>
          <p:cNvSpPr/>
          <p:nvPr/>
        </p:nvSpPr>
        <p:spPr>
          <a:xfrm>
            <a:off x="2539443" y="1070768"/>
            <a:ext cx="1600138" cy="1105374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4355424" y="1651338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家長可幫忙兌換，</a:t>
            </a:r>
            <a:endParaRPr kumimoji="1" lang="en-US" altLang="zh-TW" sz="2000" b="1" dirty="0">
              <a:solidFill>
                <a:srgbClr val="FF66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並能進行多位子女的切換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167900-68A3-A978-1CE6-D133E27EC979}"/>
              </a:ext>
            </a:extLst>
          </p:cNvPr>
          <p:cNvSpPr txBox="1"/>
          <p:nvPr/>
        </p:nvSpPr>
        <p:spPr>
          <a:xfrm rot="1220392">
            <a:off x="3837003" y="587625"/>
            <a:ext cx="160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ln w="66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NEW</a:t>
            </a:r>
            <a:endParaRPr kumimoji="1" lang="zh-TW" altLang="en-US" sz="4000" b="1" dirty="0">
              <a:ln w="6600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5767197" y="587625"/>
            <a:ext cx="3615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新增功能說明</a:t>
            </a:r>
          </a:p>
        </p:txBody>
      </p:sp>
    </p:spTree>
    <p:extLst>
      <p:ext uri="{BB962C8B-B14F-4D97-AF65-F5344CB8AC3E}">
        <p14:creationId xmlns:p14="http://schemas.microsoft.com/office/powerpoint/2010/main" val="136963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" y="1232453"/>
            <a:ext cx="7362909" cy="552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圓角矩形 3"/>
          <p:cNvSpPr/>
          <p:nvPr/>
        </p:nvSpPr>
        <p:spPr>
          <a:xfrm>
            <a:off x="3077155" y="1913948"/>
            <a:ext cx="2671638" cy="1417649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847059" y="2185296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點選好康</a:t>
            </a: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</a:p>
        </p:txBody>
      </p:sp>
    </p:spTree>
    <p:extLst>
      <p:ext uri="{BB962C8B-B14F-4D97-AF65-F5344CB8AC3E}">
        <p14:creationId xmlns:p14="http://schemas.microsoft.com/office/powerpoint/2010/main" val="8633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60873" y="1184745"/>
            <a:ext cx="7351892" cy="5565911"/>
            <a:chOff x="1524000" y="1"/>
            <a:chExt cx="9144000" cy="613925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81"/>
            <a:stretch/>
          </p:blipFill>
          <p:spPr>
            <a:xfrm>
              <a:off x="1524000" y="1"/>
              <a:ext cx="9144000" cy="613925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6669102" y="1156462"/>
              <a:ext cx="3474721" cy="4719687"/>
            </a:xfrm>
            <a:prstGeom prst="rect">
              <a:avLst/>
            </a:prstGeom>
          </p:spPr>
        </p:pic>
      </p:grpSp>
      <p:sp>
        <p:nvSpPr>
          <p:cNvPr id="7" name="文字方塊 6"/>
          <p:cNvSpPr txBox="1"/>
          <p:nvPr/>
        </p:nvSpPr>
        <p:spPr>
          <a:xfrm>
            <a:off x="7826940" y="2646471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政府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223316" y="5343277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3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84069" y="1498705"/>
            <a:ext cx="738664" cy="509370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台北市教育局生理用品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1062" b="2492"/>
          <a:stretch/>
        </p:blipFill>
        <p:spPr>
          <a:xfrm>
            <a:off x="224066" y="1208599"/>
            <a:ext cx="7418566" cy="5570548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5354265" y="2964179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教育局ppt010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教育局ppt草稿" id="{D552411A-B0EC-9547-BEF1-72669456C8CD}" vid="{15C5E784-3144-334D-A20C-F654F12D2C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教育局ppt0107</Template>
  <TotalTime>626</TotalTime>
  <Words>503</Words>
  <Application>Microsoft Office PowerPoint</Application>
  <PresentationFormat>如螢幕大小 (4:3)</PresentationFormat>
  <Paragraphs>99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華康粗圓體</vt:lpstr>
      <vt:lpstr>Microsoft JhengHei</vt:lpstr>
      <vt:lpstr>新細明體</vt:lpstr>
      <vt:lpstr>Arial</vt:lpstr>
      <vt:lpstr>Calibri</vt:lpstr>
      <vt:lpstr>Calibri Light</vt:lpstr>
      <vt:lpstr>教育局ppt0107</vt:lpstr>
      <vt:lpstr>112年度國中女性生理用品補助計畫領用說明</vt:lpstr>
      <vt:lpstr>112年計畫調整總說明</vt:lpstr>
      <vt:lpstr>112年生理用品兌換畫面-1</vt:lpstr>
      <vt:lpstr>112年生理用品兌換畫面-2</vt:lpstr>
      <vt:lpstr>112年生理用品兌換畫面-3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46</cp:revision>
  <dcterms:created xsi:type="dcterms:W3CDTF">2018-01-15T04:46:59Z</dcterms:created>
  <dcterms:modified xsi:type="dcterms:W3CDTF">2023-02-21T07:58:58Z</dcterms:modified>
</cp:coreProperties>
</file>