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14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82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43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19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74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71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733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95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40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88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40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F165-5045-46D3-AD9E-86CACEBE90A2}" type="datetimeFigureOut">
              <a:rPr lang="zh-TW" altLang="en-US" smtClean="0"/>
              <a:t>2021/12/3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1B0EA-4DD5-4FF8-8245-30C058F4F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23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13" y="42161"/>
            <a:ext cx="11159596" cy="628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09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325" y="1825625"/>
            <a:ext cx="7729350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35" y="13032"/>
            <a:ext cx="11211339" cy="631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83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00" y="71223"/>
            <a:ext cx="10845722" cy="6105740"/>
          </a:xfrm>
        </p:spPr>
      </p:pic>
    </p:spTree>
    <p:extLst>
      <p:ext uri="{BB962C8B-B14F-4D97-AF65-F5344CB8AC3E}">
        <p14:creationId xmlns:p14="http://schemas.microsoft.com/office/powerpoint/2010/main" val="401034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1" y="69456"/>
            <a:ext cx="10848860" cy="6107507"/>
          </a:xfrm>
        </p:spPr>
      </p:pic>
    </p:spTree>
    <p:extLst>
      <p:ext uri="{BB962C8B-B14F-4D97-AF65-F5344CB8AC3E}">
        <p14:creationId xmlns:p14="http://schemas.microsoft.com/office/powerpoint/2010/main" val="170200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62" y="11442"/>
            <a:ext cx="10951912" cy="6165521"/>
          </a:xfrm>
        </p:spPr>
      </p:pic>
    </p:spTree>
    <p:extLst>
      <p:ext uri="{BB962C8B-B14F-4D97-AF65-F5344CB8AC3E}">
        <p14:creationId xmlns:p14="http://schemas.microsoft.com/office/powerpoint/2010/main" val="136075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325" y="1825625"/>
            <a:ext cx="7729350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533400"/>
            <a:ext cx="10287000" cy="57912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73" y="-59733"/>
            <a:ext cx="11340592" cy="638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51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38" y="18118"/>
            <a:ext cx="10798813" cy="6079332"/>
          </a:xfrm>
        </p:spPr>
      </p:pic>
    </p:spTree>
    <p:extLst>
      <p:ext uri="{BB962C8B-B14F-4D97-AF65-F5344CB8AC3E}">
        <p14:creationId xmlns:p14="http://schemas.microsoft.com/office/powerpoint/2010/main" val="428848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67" y="201683"/>
            <a:ext cx="11108323" cy="6253575"/>
          </a:xfrm>
        </p:spPr>
      </p:pic>
    </p:spTree>
    <p:extLst>
      <p:ext uri="{BB962C8B-B14F-4D97-AF65-F5344CB8AC3E}">
        <p14:creationId xmlns:p14="http://schemas.microsoft.com/office/powerpoint/2010/main" val="3103884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2021-12-03T01:56:40Z</dcterms:created>
  <dcterms:modified xsi:type="dcterms:W3CDTF">2021-12-03T01:57:22Z</dcterms:modified>
</cp:coreProperties>
</file>