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0" r:id="rId5"/>
  </p:sldIdLst>
  <p:sldSz cx="12192000" cy="6858000"/>
  <p:notesSz cx="6794500" cy="9906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00FF"/>
    <a:srgbClr val="33CC33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3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0" d="100"/>
          <a:sy n="100" d="100"/>
        </p:scale>
        <p:origin x="355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B371FDD4-1ACE-4353-829D-0505EA0F4DC5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2020/5/25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06834459-7356-44BF-850D-8B30C4FB3B6B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pPr algn="r" rtl="0"/>
              <a:t>‹#›</a:t>
            </a:fld>
            <a:endParaRPr lang="en-US" altLang="zh-TW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C3A96AD4-FA7B-45A4-B8C6-63FF3B17A7BB}" type="datetime1">
              <a:rPr lang="zh-TW" altLang="en-US" smtClean="0"/>
              <a:pPr/>
              <a:t>2020/5/25</a:t>
            </a:fld>
            <a:endParaRPr lang="zh-TW" altLang="en-US" dirty="0"/>
          </a:p>
        </p:txBody>
      </p:sp>
      <p:sp>
        <p:nvSpPr>
          <p:cNvPr id="4" name="投影片圖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38250"/>
            <a:ext cx="5943600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79450" y="4767262"/>
            <a:ext cx="5435600" cy="3900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 smtClean="0"/>
              <a:t>按一下以編輯母片文字樣式</a:t>
            </a:r>
          </a:p>
          <a:p>
            <a:pPr lvl="1" rtl="0"/>
            <a:r>
              <a:rPr lang="zh-TW" altLang="en-US" noProof="0" dirty="0" smtClean="0"/>
              <a:t>第二層</a:t>
            </a:r>
          </a:p>
          <a:p>
            <a:pPr lvl="2" rtl="0"/>
            <a:r>
              <a:rPr lang="zh-TW" altLang="en-US" noProof="0" dirty="0" smtClean="0"/>
              <a:t>第三層</a:t>
            </a:r>
          </a:p>
          <a:p>
            <a:pPr lvl="3" rtl="0"/>
            <a:r>
              <a:rPr lang="zh-TW" altLang="en-US" noProof="0" dirty="0" smtClean="0"/>
              <a:t>第四層</a:t>
            </a:r>
          </a:p>
          <a:p>
            <a:pPr lvl="4" rtl="0"/>
            <a:r>
              <a:rPr lang="zh-TW" altLang="en-US" noProof="0" dirty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A3C37BE-C303-496D-B5CD-85F2937540FC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zh-TW" altLang="en-US" noProof="0" smtClean="0"/>
              <a:t>按一下以編輯母片副標題樣式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59B422B-3BF5-43B3-9165-CCDB821825AF}" type="datetime1">
              <a:rPr lang="zh-TW" altLang="en-US" smtClean="0"/>
              <a:pPr/>
              <a:t>2020/5/25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FF54DE5-C571-48E8-A5BC-B369434E2F44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zh-TW" altLang="en-US" noProof="0" smtClean="0"/>
              <a:t>按一下以編輯母片文字樣式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B2563F1-500E-408A-A491-AE24D688795F}" type="datetime1">
              <a:rPr lang="zh-TW" altLang="en-US" smtClean="0"/>
              <a:pPr/>
              <a:t>2020/5/25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noProof="0" smtClean="0"/>
              <a:t>按一下以編輯母片文字樣式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87B3416-5CF5-4927-985D-18A895A86DC6}" type="datetime1">
              <a:rPr lang="zh-TW" altLang="en-US" smtClean="0"/>
              <a:pPr/>
              <a:t>2020/5/25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按一下以編輯母片文字樣式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7889B35-78A4-45CE-AD89-6D92CED8C8C3}" type="datetime1">
              <a:rPr lang="zh-TW" altLang="en-US" smtClean="0"/>
              <a:pPr/>
              <a:t>2020/5/25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  <p:grpSp>
        <p:nvGrpSpPr>
          <p:cNvPr id="7" name="群組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直線接點​​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接點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 smtClean="0"/>
              <a:t>按一下以編輯母片文字樣式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AB725DB8-7E1F-4134-B0B4-81426C2F1419}" type="datetime1">
              <a:rPr lang="zh-TW" altLang="en-US" smtClean="0"/>
              <a:pPr/>
              <a:t>2020/5/25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FF54DE5-C571-48E8-A5BC-B369434E2F44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含圖片的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群組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直線接點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​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群組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直線接點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接點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矩形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noProof="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rtlCol="0" anchor="ctr">
            <a:normAutofit/>
          </a:bodyPr>
          <a:lstStyle>
            <a:lvl1pPr algn="l" rtl="0">
              <a:defRPr sz="4400" cap="all" baseline="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8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zh-TW" altLang="en-US" noProof="0" smtClean="0"/>
              <a:t>按一下以編輯母片副標題樣式</a:t>
            </a:r>
            <a:endParaRPr lang="zh-TW" altLang="en-US" noProof="0" dirty="0"/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1" name="圖片預留位置 10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 rtlCol="0"/>
          <a:lstStyle>
            <a:lvl1pPr marL="0" indent="0" algn="ctr" rtl="0">
              <a:buNone/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19" name="說明文字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rtl="0"/>
            <a:r>
              <a:rPr lang="zh-TW" altLang="en-US" sz="1200" b="1" i="1" noProof="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itchFamily="34" charset="0"/>
              </a:rPr>
              <a:t>附註</a:t>
            </a:r>
            <a:r>
              <a:rPr lang="en-US" altLang="zh-TW" sz="1200" b="1" i="1" noProof="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itchFamily="34" charset="0"/>
              </a:rPr>
              <a:t>︰</a:t>
            </a:r>
          </a:p>
          <a:p>
            <a:pPr rtl="0"/>
            <a:r>
              <a:rPr lang="zh-TW" altLang="en-US" sz="1200" i="1" noProof="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itchFamily="34" charset="0"/>
              </a:rPr>
              <a:t>若要變更此投影片上的影像，請選取該影像並將其刪除。然後按一下預留位置中的 </a:t>
            </a:r>
            <a:r>
              <a:rPr lang="en-US" altLang="zh-TW" sz="1200" i="1" noProof="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itchFamily="34" charset="0"/>
              </a:rPr>
              <a:t>[</a:t>
            </a:r>
            <a:r>
              <a:rPr lang="zh-TW" altLang="en-US" sz="1200" i="1" noProof="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itchFamily="34" charset="0"/>
              </a:rPr>
              <a:t>圖片</a:t>
            </a:r>
            <a:r>
              <a:rPr lang="en-US" altLang="zh-TW" sz="1200" i="1" noProof="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itchFamily="34" charset="0"/>
              </a:rPr>
              <a:t>] </a:t>
            </a:r>
            <a:r>
              <a:rPr lang="zh-TW" altLang="en-US" sz="1200" i="1" noProof="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itchFamily="34" charset="0"/>
              </a:rPr>
              <a:t>圖示以插入您自己的影像。</a:t>
            </a:r>
            <a:endParaRPr lang="zh-TW" altLang="en-US" sz="1200" i="1" noProof="0" dirty="0">
              <a:latin typeface="Microsoft JhengHei UI" panose="020B0604030504040204" pitchFamily="34" charset="-120"/>
              <a:ea typeface="Microsoft JhengHei UI" panose="020B0604030504040204" pitchFamily="34" charset="-12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群組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直線接點​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線接點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矩形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zh-TW" altLang="en-US" noProof="0" dirty="0">
                <a:latin typeface="Microsoft JhengHei UI" panose="020B0604030504040204" pitchFamily="34" charset="-120"/>
                <a:ea typeface="Microsoft JhengHei UI" panose="020B0604030504040204" pitchFamily="34" charset="-120"/>
              </a:endParaRPr>
            </a:p>
          </p:txBody>
        </p:sp>
        <p:grpSp>
          <p:nvGrpSpPr>
            <p:cNvPr id="11" name="群組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直線接點​​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直線接點​​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rtlCol="0" anchor="ctr">
            <a:normAutofit/>
          </a:bodyPr>
          <a:lstStyle>
            <a:lvl1pPr algn="l" rtl="0">
              <a:defRPr sz="4400" cap="all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160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l" rt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按一下以編輯母片文字樣式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5F88363-1F06-484F-8EF8-105DD2962615}" type="datetime1">
              <a:rPr lang="zh-TW" altLang="en-US" smtClean="0"/>
              <a:pPr/>
              <a:t>2020/5/25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FF54DE5-C571-48E8-A5BC-B369434E2F44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algn="l" rtl="0"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zh-TW" altLang="en-US" noProof="0" smtClean="0"/>
              <a:t>按一下以編輯母片文字樣式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 algn="l" rtl="0"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</a:lstStyle>
          <a:p>
            <a:pPr lvl="0" rtl="0"/>
            <a:r>
              <a:rPr lang="zh-TW" altLang="en-US" noProof="0" smtClean="0"/>
              <a:t>按一下以編輯母片文字樣式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A25015EE-A651-48B6-9DC6-905699ADF8ED}" type="datetime1">
              <a:rPr lang="zh-TW" altLang="en-US" smtClean="0"/>
              <a:pPr/>
              <a:t>2020/5/25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FF54DE5-C571-48E8-A5BC-B369434E2F44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zh-TW" altLang="en-US" noProof="0" smtClean="0"/>
              <a:t>按一下以編輯母片文字樣式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 smtClean="0"/>
              <a:t>按一下以編輯母片文字樣式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rtlCol="0" anchor="b"/>
          <a:lstStyle>
            <a:lvl1pPr marL="0" indent="0" algn="l" rtl="0">
              <a:spcBef>
                <a:spcPts val="0"/>
              </a:spcBef>
              <a:buNone/>
              <a:defRPr sz="2400" b="1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zh-TW" altLang="en-US" noProof="0" smtClean="0"/>
              <a:t>按一下以編輯母片文字樣式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2pPr>
            <a:lvl3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3pPr>
            <a:lvl4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4pPr>
            <a:lvl5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5pPr>
          </a:lstStyle>
          <a:p>
            <a:pPr lvl="0" rtl="0"/>
            <a:r>
              <a:rPr lang="zh-TW" altLang="en-US" noProof="0" smtClean="0"/>
              <a:t>按一下以編輯母片文字樣式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E8B0A60-0F1A-4E29-9883-18EE76F0CFF8}" type="datetime1">
              <a:rPr lang="zh-TW" altLang="en-US" smtClean="0"/>
              <a:pPr/>
              <a:t>2020/5/25</a:t>
            </a:fld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FF54DE5-C571-48E8-A5BC-B369434E2F44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25917-AF7F-4360-B651-0C1870BBDB38}" type="datetime1">
              <a:rPr lang="zh-TW" altLang="en-US" smtClean="0"/>
              <a:pPr/>
              <a:t>2020/5/25</a:t>
            </a:fld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EE9807A-A7EC-48A6-8C49-0D504F76532B}" type="datetime1">
              <a:rPr lang="zh-TW" altLang="en-US" smtClean="0"/>
              <a:pPr/>
              <a:t>2020/5/25</a:t>
            </a:fld>
            <a:endParaRPr lang="zh-TW" altLang="en-US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lvl1pPr algn="l" rtl="0">
              <a:defRPr sz="320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6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zh-TW" altLang="en-US" noProof="0" smtClean="0"/>
              <a:t>按一下以編輯母片文字樣式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200"/>
              </a:spcBef>
              <a:buNone/>
              <a:defRPr sz="18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zh-TW" altLang="en-US" noProof="0" smtClean="0"/>
              <a:t>按一下以編輯母片文字樣式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7B48C6C-65B7-481E-987C-5E2442136467}" type="datetime1">
              <a:rPr lang="zh-TW" altLang="en-US" smtClean="0"/>
              <a:pPr/>
              <a:t>2020/5/25</a:t>
            </a:fld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FF54DE5-C571-48E8-A5BC-B369434E2F44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  <a:p>
            <a:pPr lvl="5" rtl="0"/>
            <a:r>
              <a:rPr lang="zh-TW" altLang="en-US" noProof="0" dirty="0"/>
              <a:t>第六層</a:t>
            </a:r>
          </a:p>
          <a:p>
            <a:pPr lvl="6" rtl="0"/>
            <a:r>
              <a:rPr lang="zh-TW" altLang="en-US" noProof="0" dirty="0"/>
              <a:t>第七層</a:t>
            </a:r>
          </a:p>
          <a:p>
            <a:pPr lvl="7" rtl="0"/>
            <a:r>
              <a:rPr lang="zh-TW" altLang="en-US" noProof="0" dirty="0"/>
              <a:t>第八層</a:t>
            </a:r>
          </a:p>
          <a:p>
            <a:pPr lvl="8" rtl="0"/>
            <a:r>
              <a:rPr lang="zh-TW" altLang="en-US" noProof="0" dirty="0"/>
              <a:t>第九層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EB9DC7F4-5BF6-457F-99BE-03398AF10899}" type="datetime1">
              <a:rPr lang="zh-TW" altLang="en-US" smtClean="0"/>
              <a:pPr/>
              <a:t>2020/5/25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 rtl="0">
              <a:defRPr sz="1200">
                <a:solidFill>
                  <a:schemeClr val="tx1">
                    <a:lumMod val="60000"/>
                    <a:lumOff val="40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0FF54DE5-C571-48E8-A5BC-B369434E2F44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grpSp>
        <p:nvGrpSpPr>
          <p:cNvPr id="15" name="群組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直線接點​​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接點​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algn="ctr"/>
            <a:r>
              <a:rPr lang="zh-TW" altLang="en-US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臺北市立民生國中各</a:t>
            </a:r>
            <a:r>
              <a:rPr lang="zh-TW" altLang="en-US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領域各年級評選版本結果一覽</a:t>
            </a:r>
            <a:endParaRPr lang="en-US" altLang="zh-TW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5495281"/>
              </p:ext>
            </p:extLst>
          </p:nvPr>
        </p:nvGraphicFramePr>
        <p:xfrm>
          <a:off x="1104901" y="1600198"/>
          <a:ext cx="9982197" cy="4572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9133"/>
                <a:gridCol w="985896"/>
                <a:gridCol w="985896"/>
                <a:gridCol w="985896"/>
                <a:gridCol w="985896"/>
                <a:gridCol w="985896"/>
                <a:gridCol w="985896"/>
                <a:gridCol w="985896"/>
                <a:gridCol w="985896"/>
                <a:gridCol w="985896"/>
              </a:tblGrid>
              <a:tr h="1142194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109</a:t>
                      </a:r>
                      <a:r>
                        <a:rPr lang="zh-TW" altLang="en-US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學年</a:t>
                      </a:r>
                      <a:endParaRPr lang="en-US" altLang="zh-TW" dirty="0" smtClean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algn="ctr"/>
                      <a:r>
                        <a:rPr lang="zh-TW" altLang="en-US" dirty="0" smtClean="0">
                          <a:solidFill>
                            <a:srgbClr val="FF0000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新版本</a:t>
                      </a:r>
                      <a:endParaRPr lang="zh-TW" altLang="en-US" dirty="0">
                        <a:solidFill>
                          <a:srgbClr val="FF0000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國文</a:t>
                      </a:r>
                      <a:endParaRPr lang="zh-TW" altLang="en-US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英文</a:t>
                      </a:r>
                      <a:endParaRPr lang="zh-TW" altLang="en-US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數學</a:t>
                      </a:r>
                      <a:endParaRPr lang="zh-TW" altLang="en-US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自然</a:t>
                      </a:r>
                      <a:endParaRPr lang="zh-TW" altLang="en-US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社會</a:t>
                      </a:r>
                      <a:endParaRPr lang="zh-TW" altLang="en-US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藝術</a:t>
                      </a:r>
                      <a:endParaRPr lang="zh-TW" altLang="en-US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綜合</a:t>
                      </a:r>
                      <a:endParaRPr lang="zh-TW" altLang="en-US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健體</a:t>
                      </a:r>
                      <a:endParaRPr lang="zh-TW" altLang="en-US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科技</a:t>
                      </a:r>
                      <a:endParaRPr lang="zh-TW" altLang="en-US" sz="1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142194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七年級</a:t>
                      </a:r>
                      <a:endParaRPr lang="zh-TW" altLang="en-US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南一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翰林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翰林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翰林</a:t>
                      </a:r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南一</a:t>
                      </a:r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南一</a:t>
                      </a:r>
                      <a:endParaRPr lang="zh-TW" altLang="en-US" sz="18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145419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八年級</a:t>
                      </a:r>
                      <a:endParaRPr lang="zh-TW" altLang="en-US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b="1" dirty="0" smtClean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</a:p>
                    <a:p>
                      <a:pPr algn="ctr"/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南一</a:t>
                      </a:r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b="1" dirty="0" smtClean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翰林</a:t>
                      </a:r>
                    </a:p>
                    <a:p>
                      <a:pPr algn="ctr"/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142194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九年級</a:t>
                      </a:r>
                      <a:endParaRPr lang="zh-TW" altLang="en-US" b="1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800" b="1" dirty="0" smtClean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</a:p>
                    <a:p>
                      <a:pPr algn="ctr"/>
                      <a:endParaRPr lang="zh-TW" altLang="en-US" sz="1800" b="1" dirty="0">
                        <a:solidFill>
                          <a:schemeClr val="tx2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南一</a:t>
                      </a:r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翰林</a:t>
                      </a:r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翰林</a:t>
                      </a:r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康軒</a:t>
                      </a:r>
                      <a:endParaRPr lang="zh-TW" altLang="en-US" sz="1800" b="1" dirty="0">
                        <a:solidFill>
                          <a:schemeClr val="tx2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 smtClean="0">
                          <a:solidFill>
                            <a:schemeClr val="tx2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南一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6292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學術文獻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_9411640_TF03431380_TF03431380.potx" id="{923505AA-91E3-4B57-AABA-AC8EA251786D}" vid="{5F9510E3-AB57-464A-AC9C-E4DC9C0F0949}"/>
    </a:ext>
  </a:extLst>
</a:theme>
</file>

<file path=ppt/theme/theme2.xml><?xml version="1.0" encoding="utf-8"?>
<a:theme xmlns:a="http://schemas.openxmlformats.org/drawingml/2006/main" name="Office 佈景主題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CDDBB83-77C1-4099-A0AA-289882E745E2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purl.org/dc/terms/"/>
    <ds:schemaRef ds:uri="http://purl.org/dc/elements/1.1/"/>
    <ds:schemaRef ds:uri="4873beb7-5857-4685-be1f-d57550cc96cc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具細條紋和緞帶設計的學術簡報 (寬螢幕)</Template>
  <TotalTime>0</TotalTime>
  <Words>80</Words>
  <Application>Microsoft Office PowerPoint</Application>
  <PresentationFormat>寬螢幕</PresentationFormat>
  <Paragraphs>45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Microsoft JhengHei UI</vt:lpstr>
      <vt:lpstr>標楷體</vt:lpstr>
      <vt:lpstr>Arial</vt:lpstr>
      <vt:lpstr>Wingdings</vt:lpstr>
      <vt:lpstr>學術文獻 16x9</vt:lpstr>
      <vt:lpstr>臺北市立民生國中各領域各年級評選版本結果一覽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2018-05-09T01:06:18Z</dcterms:created>
  <dcterms:modified xsi:type="dcterms:W3CDTF">2020-05-25T02:49:16Z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